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Default Extension="jpg" ContentType="image/jpeg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7"/>
  </p:notesMasterIdLst>
  <p:sldIdLst>
    <p:sldId id="301" r:id="rId2"/>
    <p:sldId id="259" r:id="rId3"/>
    <p:sldId id="302" r:id="rId4"/>
    <p:sldId id="303" r:id="rId5"/>
    <p:sldId id="304" r:id="rId6"/>
    <p:sldId id="311" r:id="rId7"/>
    <p:sldId id="312" r:id="rId8"/>
    <p:sldId id="305" r:id="rId9"/>
    <p:sldId id="306" r:id="rId10"/>
    <p:sldId id="307" r:id="rId11"/>
    <p:sldId id="310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22" r:id="rId22"/>
    <p:sldId id="323" r:id="rId23"/>
    <p:sldId id="308" r:id="rId24"/>
    <p:sldId id="309" r:id="rId25"/>
    <p:sldId id="278" r:id="rId26"/>
  </p:sldIdLst>
  <p:sldSz cx="9144000" cy="5143500" type="screen16x9"/>
  <p:notesSz cx="6858000" cy="9144000"/>
  <p:embeddedFontLst>
    <p:embeddedFont>
      <p:font typeface="Calibri Light" pitchFamily="34" charset="0"/>
      <p:regular r:id="rId28"/>
      <p:italic r:id="rId29"/>
    </p:embeddedFont>
    <p:embeddedFont>
      <p:font typeface="Constantia" pitchFamily="18" charset="0"/>
      <p:regular r:id="rId30"/>
      <p:bold r:id="rId31"/>
      <p:italic r:id="rId32"/>
      <p:boldItalic r:id="rId33"/>
    </p:embeddedFont>
    <p:embeddedFont>
      <p:font typeface="Calibri" pitchFamily="34" charset="0"/>
      <p:regular r:id="rId34"/>
      <p:bold r:id="rId35"/>
      <p:italic r:id="rId36"/>
      <p:boldItalic r:id="rId37"/>
    </p:embeddedFont>
    <p:embeddedFont>
      <p:font typeface="Arial Rounded MT Bold" pitchFamily="34" charset="0"/>
      <p:regular r:id="rId38"/>
    </p:embeddedFont>
    <p:embeddedFont>
      <p:font typeface="Arial Unicode MS" pitchFamily="34" charset="-128"/>
      <p:regular r:id="rId39"/>
    </p:embeddedFont>
    <p:embeddedFont>
      <p:font typeface="Artifakt Element Medium" charset="0"/>
      <p:bold r:id="rId40"/>
      <p:boldItalic r:id="rId41"/>
    </p:embeddedFont>
    <p:embeddedFont>
      <p:font typeface="Barlow" charset="0"/>
      <p:regular r:id="rId42"/>
      <p:bold r:id="rId43"/>
      <p:italic r:id="rId44"/>
      <p:boldItalic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D3557"/>
    <a:srgbClr val="CFF2FF"/>
    <a:srgbClr val="E5F9FF"/>
    <a:srgbClr val="FFCC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74B41F-D91C-4C4F-AE26-0EBBD481DB1C}">
  <a:tblStyle styleId="{4E74B41F-D91C-4C4F-AE26-0EBBD481DB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771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-365" y="-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image" Target="../media/image1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969507-D802-4D1C-8864-36DD6D0E085C}" type="doc">
      <dgm:prSet loTypeId="urn:microsoft.com/office/officeart/2005/8/layout/architecture" loCatId="hierarchy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IN"/>
        </a:p>
      </dgm:t>
    </dgm:pt>
    <dgm:pt modelId="{083B7992-CCA3-419A-B124-A8415A825DDF}">
      <dgm:prSet phldrT="[Text]"/>
      <dgm:spPr/>
      <dgm:t>
        <a:bodyPr/>
        <a:lstStyle/>
        <a:p>
          <a:r>
            <a:rPr lang="en-US" dirty="0"/>
            <a:t>OLA</a:t>
          </a:r>
          <a:endParaRPr lang="en-IN" dirty="0"/>
        </a:p>
      </dgm:t>
    </dgm:pt>
    <dgm:pt modelId="{232148AB-D455-40FF-8F4C-C80E184FB7DD}" type="parTrans" cxnId="{60F7EF01-3FE9-43FD-BD13-36E74707130F}">
      <dgm:prSet/>
      <dgm:spPr/>
      <dgm:t>
        <a:bodyPr/>
        <a:lstStyle/>
        <a:p>
          <a:endParaRPr lang="en-IN"/>
        </a:p>
      </dgm:t>
    </dgm:pt>
    <dgm:pt modelId="{DD6EA116-5FFA-4045-A7DE-55BD4A5FD708}" type="sibTrans" cxnId="{60F7EF01-3FE9-43FD-BD13-36E74707130F}">
      <dgm:prSet/>
      <dgm:spPr/>
      <dgm:t>
        <a:bodyPr/>
        <a:lstStyle/>
        <a:p>
          <a:endParaRPr lang="en-IN"/>
        </a:p>
      </dgm:t>
    </dgm:pt>
    <dgm:pt modelId="{D3D6009D-6349-43D0-82F0-9AB5CFAF48E8}">
      <dgm:prSet phldrT="[Text]"/>
      <dgm:spPr/>
      <dgm:t>
        <a:bodyPr/>
        <a:lstStyle/>
        <a:p>
          <a:r>
            <a:rPr lang="en-US" dirty="0"/>
            <a:t>RAPIDO</a:t>
          </a:r>
          <a:endParaRPr lang="en-IN" dirty="0"/>
        </a:p>
      </dgm:t>
    </dgm:pt>
    <dgm:pt modelId="{D399B636-2A96-4F93-868A-DA6E3813E43B}" type="parTrans" cxnId="{1BF88B97-16FA-4603-ADF3-05836AE702E6}">
      <dgm:prSet/>
      <dgm:spPr/>
      <dgm:t>
        <a:bodyPr/>
        <a:lstStyle/>
        <a:p>
          <a:endParaRPr lang="en-IN"/>
        </a:p>
      </dgm:t>
    </dgm:pt>
    <dgm:pt modelId="{DBBC0486-C12F-4AB0-931F-C7DAD4508E72}" type="sibTrans" cxnId="{1BF88B97-16FA-4603-ADF3-05836AE702E6}">
      <dgm:prSet/>
      <dgm:spPr/>
      <dgm:t>
        <a:bodyPr/>
        <a:lstStyle/>
        <a:p>
          <a:endParaRPr lang="en-IN"/>
        </a:p>
      </dgm:t>
    </dgm:pt>
    <dgm:pt modelId="{BB1AD6FB-7859-4447-B2ED-5B161381CD85}">
      <dgm:prSet phldrT="[Text]"/>
      <dgm:spPr/>
      <dgm:t>
        <a:bodyPr/>
        <a:lstStyle/>
        <a:p>
          <a:r>
            <a:rPr lang="en-US" dirty="0"/>
            <a:t>UBER</a:t>
          </a:r>
          <a:endParaRPr lang="en-IN" dirty="0"/>
        </a:p>
      </dgm:t>
    </dgm:pt>
    <dgm:pt modelId="{D9DF7131-140E-4E79-B9A5-ED7CD990135A}" type="sibTrans" cxnId="{33321E03-1770-4FD7-883F-046F3B7B50C5}">
      <dgm:prSet/>
      <dgm:spPr/>
      <dgm:t>
        <a:bodyPr/>
        <a:lstStyle/>
        <a:p>
          <a:endParaRPr lang="en-IN"/>
        </a:p>
      </dgm:t>
    </dgm:pt>
    <dgm:pt modelId="{64B7EF97-1678-4925-917B-5B853E68A13E}" type="parTrans" cxnId="{33321E03-1770-4FD7-883F-046F3B7B50C5}">
      <dgm:prSet/>
      <dgm:spPr/>
      <dgm:t>
        <a:bodyPr/>
        <a:lstStyle/>
        <a:p>
          <a:endParaRPr lang="en-IN"/>
        </a:p>
      </dgm:t>
    </dgm:pt>
    <dgm:pt modelId="{B9637739-02AC-4AD5-BA35-092FABCD61B3}">
      <dgm:prSet phldrT="[Text]"/>
      <dgm:spPr/>
      <dgm:t>
        <a:bodyPr/>
        <a:lstStyle/>
        <a:p>
          <a:r>
            <a:rPr lang="en-US" dirty="0"/>
            <a:t>Public Transport/ Private Vehicle</a:t>
          </a:r>
          <a:endParaRPr lang="en-IN" dirty="0"/>
        </a:p>
      </dgm:t>
    </dgm:pt>
    <dgm:pt modelId="{D037D296-AB8D-4006-99C0-745B34858CA2}" type="sibTrans" cxnId="{E43FC5E7-1517-4457-8838-F5E14EAB4895}">
      <dgm:prSet/>
      <dgm:spPr/>
      <dgm:t>
        <a:bodyPr/>
        <a:lstStyle/>
        <a:p>
          <a:endParaRPr lang="en-IN"/>
        </a:p>
      </dgm:t>
    </dgm:pt>
    <dgm:pt modelId="{3B8BD20C-01C0-4A95-BAD1-2FFB20557DA2}" type="parTrans" cxnId="{E43FC5E7-1517-4457-8838-F5E14EAB4895}">
      <dgm:prSet/>
      <dgm:spPr/>
      <dgm:t>
        <a:bodyPr/>
        <a:lstStyle/>
        <a:p>
          <a:endParaRPr lang="en-IN"/>
        </a:p>
      </dgm:t>
    </dgm:pt>
    <dgm:pt modelId="{FEE95A39-8F8E-41DD-A1CB-8792B4F0E4A2}" type="pres">
      <dgm:prSet presAssocID="{42969507-D802-4D1C-8864-36DD6D0E085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793CCEC-FEEC-4506-AF79-CFB9E589F632}" type="pres">
      <dgm:prSet presAssocID="{B9637739-02AC-4AD5-BA35-092FABCD61B3}" presName="vertOne" presStyleCnt="0"/>
      <dgm:spPr/>
    </dgm:pt>
    <dgm:pt modelId="{90E70508-6624-40EB-B1A5-C21DEC47762C}" type="pres">
      <dgm:prSet presAssocID="{B9637739-02AC-4AD5-BA35-092FABCD61B3}" presName="txOne" presStyleLbl="node0" presStyleIdx="0" presStyleCnt="1" custLinFactNeighborY="96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7CAF2B8-FE09-4AA0-81C7-7C58E0402F41}" type="pres">
      <dgm:prSet presAssocID="{B9637739-02AC-4AD5-BA35-092FABCD61B3}" presName="parTransOne" presStyleCnt="0"/>
      <dgm:spPr/>
    </dgm:pt>
    <dgm:pt modelId="{FCF11305-0F06-4460-9CFD-114818EEFA7D}" type="pres">
      <dgm:prSet presAssocID="{B9637739-02AC-4AD5-BA35-092FABCD61B3}" presName="horzOne" presStyleCnt="0"/>
      <dgm:spPr/>
    </dgm:pt>
    <dgm:pt modelId="{34F2EF63-1179-4CD3-B635-F6E48E29437E}" type="pres">
      <dgm:prSet presAssocID="{BB1AD6FB-7859-4447-B2ED-5B161381CD85}" presName="vertTwo" presStyleCnt="0"/>
      <dgm:spPr/>
    </dgm:pt>
    <dgm:pt modelId="{682E2917-FBAA-40C5-8298-B0A7184CE6CE}" type="pres">
      <dgm:prSet presAssocID="{BB1AD6FB-7859-4447-B2ED-5B161381CD85}" presName="txTwo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0C791F5-E870-4CC5-8720-B4AAA22E8557}" type="pres">
      <dgm:prSet presAssocID="{BB1AD6FB-7859-4447-B2ED-5B161381CD85}" presName="horzTwo" presStyleCnt="0"/>
      <dgm:spPr/>
    </dgm:pt>
    <dgm:pt modelId="{0D2045CA-C49D-4B3C-BB72-6482664B2CC8}" type="pres">
      <dgm:prSet presAssocID="{D9DF7131-140E-4E79-B9A5-ED7CD990135A}" presName="sibSpaceTwo" presStyleCnt="0"/>
      <dgm:spPr/>
    </dgm:pt>
    <dgm:pt modelId="{241DEF6A-1AD8-45E0-BB43-D0D14958306F}" type="pres">
      <dgm:prSet presAssocID="{083B7992-CCA3-419A-B124-A8415A825DDF}" presName="vertTwo" presStyleCnt="0"/>
      <dgm:spPr/>
    </dgm:pt>
    <dgm:pt modelId="{4F55CFA0-3940-475F-9EEE-6C641E126D4D}" type="pres">
      <dgm:prSet presAssocID="{083B7992-CCA3-419A-B124-A8415A825DDF}" presName="txTwo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6101BBC-D775-4BB1-BEB3-2E1CBDBCDE50}" type="pres">
      <dgm:prSet presAssocID="{083B7992-CCA3-419A-B124-A8415A825DDF}" presName="horzTwo" presStyleCnt="0"/>
      <dgm:spPr/>
    </dgm:pt>
    <dgm:pt modelId="{369C3724-DA43-416F-85B9-D553B4425E45}" type="pres">
      <dgm:prSet presAssocID="{DD6EA116-5FFA-4045-A7DE-55BD4A5FD708}" presName="sibSpaceTwo" presStyleCnt="0"/>
      <dgm:spPr/>
    </dgm:pt>
    <dgm:pt modelId="{EB36C90F-6A6D-4E71-8AB5-5FAB3AE3724B}" type="pres">
      <dgm:prSet presAssocID="{D3D6009D-6349-43D0-82F0-9AB5CFAF48E8}" presName="vertTwo" presStyleCnt="0"/>
      <dgm:spPr/>
    </dgm:pt>
    <dgm:pt modelId="{413D0792-D73B-40D0-B8BB-B953BE58247E}" type="pres">
      <dgm:prSet presAssocID="{D3D6009D-6349-43D0-82F0-9AB5CFAF48E8}" presName="txTwo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68ED83F-F76E-4EB6-867A-317E74992185}" type="pres">
      <dgm:prSet presAssocID="{D3D6009D-6349-43D0-82F0-9AB5CFAF48E8}" presName="horzTwo" presStyleCnt="0"/>
      <dgm:spPr/>
    </dgm:pt>
  </dgm:ptLst>
  <dgm:cxnLst>
    <dgm:cxn modelId="{1BF88B97-16FA-4603-ADF3-05836AE702E6}" srcId="{B9637739-02AC-4AD5-BA35-092FABCD61B3}" destId="{D3D6009D-6349-43D0-82F0-9AB5CFAF48E8}" srcOrd="2" destOrd="0" parTransId="{D399B636-2A96-4F93-868A-DA6E3813E43B}" sibTransId="{DBBC0486-C12F-4AB0-931F-C7DAD4508E72}"/>
    <dgm:cxn modelId="{94C466B9-EA97-42FA-B4B8-E4CF1C0E863B}" type="presOf" srcId="{D3D6009D-6349-43D0-82F0-9AB5CFAF48E8}" destId="{413D0792-D73B-40D0-B8BB-B953BE58247E}" srcOrd="0" destOrd="0" presId="urn:microsoft.com/office/officeart/2005/8/layout/architecture"/>
    <dgm:cxn modelId="{B602A05E-A7E4-4ADD-BC96-EB7BF89C7B55}" type="presOf" srcId="{42969507-D802-4D1C-8864-36DD6D0E085C}" destId="{FEE95A39-8F8E-41DD-A1CB-8792B4F0E4A2}" srcOrd="0" destOrd="0" presId="urn:microsoft.com/office/officeart/2005/8/layout/architecture"/>
    <dgm:cxn modelId="{60F7EF01-3FE9-43FD-BD13-36E74707130F}" srcId="{B9637739-02AC-4AD5-BA35-092FABCD61B3}" destId="{083B7992-CCA3-419A-B124-A8415A825DDF}" srcOrd="1" destOrd="0" parTransId="{232148AB-D455-40FF-8F4C-C80E184FB7DD}" sibTransId="{DD6EA116-5FFA-4045-A7DE-55BD4A5FD708}"/>
    <dgm:cxn modelId="{33321E03-1770-4FD7-883F-046F3B7B50C5}" srcId="{B9637739-02AC-4AD5-BA35-092FABCD61B3}" destId="{BB1AD6FB-7859-4447-B2ED-5B161381CD85}" srcOrd="0" destOrd="0" parTransId="{64B7EF97-1678-4925-917B-5B853E68A13E}" sibTransId="{D9DF7131-140E-4E79-B9A5-ED7CD990135A}"/>
    <dgm:cxn modelId="{DF0213C3-7AF8-4B89-A2AF-64C73654ED2F}" type="presOf" srcId="{083B7992-CCA3-419A-B124-A8415A825DDF}" destId="{4F55CFA0-3940-475F-9EEE-6C641E126D4D}" srcOrd="0" destOrd="0" presId="urn:microsoft.com/office/officeart/2005/8/layout/architecture"/>
    <dgm:cxn modelId="{E43FC5E7-1517-4457-8838-F5E14EAB4895}" srcId="{42969507-D802-4D1C-8864-36DD6D0E085C}" destId="{B9637739-02AC-4AD5-BA35-092FABCD61B3}" srcOrd="0" destOrd="0" parTransId="{3B8BD20C-01C0-4A95-BAD1-2FFB20557DA2}" sibTransId="{D037D296-AB8D-4006-99C0-745B34858CA2}"/>
    <dgm:cxn modelId="{72B0FE7E-79B1-4CFB-850C-F01F1B43DECF}" type="presOf" srcId="{B9637739-02AC-4AD5-BA35-092FABCD61B3}" destId="{90E70508-6624-40EB-B1A5-C21DEC47762C}" srcOrd="0" destOrd="0" presId="urn:microsoft.com/office/officeart/2005/8/layout/architecture"/>
    <dgm:cxn modelId="{0D9F7113-3205-4535-ACA1-C236F2DEEEE1}" type="presOf" srcId="{BB1AD6FB-7859-4447-B2ED-5B161381CD85}" destId="{682E2917-FBAA-40C5-8298-B0A7184CE6CE}" srcOrd="0" destOrd="0" presId="urn:microsoft.com/office/officeart/2005/8/layout/architecture"/>
    <dgm:cxn modelId="{66A58DF8-2DCD-467F-ADBD-5CF891060DCC}" type="presParOf" srcId="{FEE95A39-8F8E-41DD-A1CB-8792B4F0E4A2}" destId="{5793CCEC-FEEC-4506-AF79-CFB9E589F632}" srcOrd="0" destOrd="0" presId="urn:microsoft.com/office/officeart/2005/8/layout/architecture"/>
    <dgm:cxn modelId="{B5550607-D100-4A83-A862-D2D5F5D1C74D}" type="presParOf" srcId="{5793CCEC-FEEC-4506-AF79-CFB9E589F632}" destId="{90E70508-6624-40EB-B1A5-C21DEC47762C}" srcOrd="0" destOrd="0" presId="urn:microsoft.com/office/officeart/2005/8/layout/architecture"/>
    <dgm:cxn modelId="{302214B0-C643-4238-938B-458599D6E47F}" type="presParOf" srcId="{5793CCEC-FEEC-4506-AF79-CFB9E589F632}" destId="{47CAF2B8-FE09-4AA0-81C7-7C58E0402F41}" srcOrd="1" destOrd="0" presId="urn:microsoft.com/office/officeart/2005/8/layout/architecture"/>
    <dgm:cxn modelId="{53EE32F1-92A7-49AE-91E6-A7E886B086CF}" type="presParOf" srcId="{5793CCEC-FEEC-4506-AF79-CFB9E589F632}" destId="{FCF11305-0F06-4460-9CFD-114818EEFA7D}" srcOrd="2" destOrd="0" presId="urn:microsoft.com/office/officeart/2005/8/layout/architecture"/>
    <dgm:cxn modelId="{276AAD3D-A159-4F0C-A7F3-9AC3F3C4227F}" type="presParOf" srcId="{FCF11305-0F06-4460-9CFD-114818EEFA7D}" destId="{34F2EF63-1179-4CD3-B635-F6E48E29437E}" srcOrd="0" destOrd="0" presId="urn:microsoft.com/office/officeart/2005/8/layout/architecture"/>
    <dgm:cxn modelId="{CA782B58-1E07-423D-95DC-800F1717E6D4}" type="presParOf" srcId="{34F2EF63-1179-4CD3-B635-F6E48E29437E}" destId="{682E2917-FBAA-40C5-8298-B0A7184CE6CE}" srcOrd="0" destOrd="0" presId="urn:microsoft.com/office/officeart/2005/8/layout/architecture"/>
    <dgm:cxn modelId="{3D2C9D21-3E07-4794-8A13-79A33713964F}" type="presParOf" srcId="{34F2EF63-1179-4CD3-B635-F6E48E29437E}" destId="{70C791F5-E870-4CC5-8720-B4AAA22E8557}" srcOrd="1" destOrd="0" presId="urn:microsoft.com/office/officeart/2005/8/layout/architecture"/>
    <dgm:cxn modelId="{B6CA9E15-882A-440C-9891-7DF679801BB7}" type="presParOf" srcId="{FCF11305-0F06-4460-9CFD-114818EEFA7D}" destId="{0D2045CA-C49D-4B3C-BB72-6482664B2CC8}" srcOrd="1" destOrd="0" presId="urn:microsoft.com/office/officeart/2005/8/layout/architecture"/>
    <dgm:cxn modelId="{687DE831-F5A1-4F85-98B4-5EBD02548C11}" type="presParOf" srcId="{FCF11305-0F06-4460-9CFD-114818EEFA7D}" destId="{241DEF6A-1AD8-45E0-BB43-D0D14958306F}" srcOrd="2" destOrd="0" presId="urn:microsoft.com/office/officeart/2005/8/layout/architecture"/>
    <dgm:cxn modelId="{5438BE07-1D30-40EC-967D-94D21354870F}" type="presParOf" srcId="{241DEF6A-1AD8-45E0-BB43-D0D14958306F}" destId="{4F55CFA0-3940-475F-9EEE-6C641E126D4D}" srcOrd="0" destOrd="0" presId="urn:microsoft.com/office/officeart/2005/8/layout/architecture"/>
    <dgm:cxn modelId="{D6BCD4FA-7F98-4396-B4A3-09AE90E8A8CA}" type="presParOf" srcId="{241DEF6A-1AD8-45E0-BB43-D0D14958306F}" destId="{86101BBC-D775-4BB1-BEB3-2E1CBDBCDE50}" srcOrd="1" destOrd="0" presId="urn:microsoft.com/office/officeart/2005/8/layout/architecture"/>
    <dgm:cxn modelId="{333B3058-C684-4864-A9DA-594A5EC0845B}" type="presParOf" srcId="{FCF11305-0F06-4460-9CFD-114818EEFA7D}" destId="{369C3724-DA43-416F-85B9-D553B4425E45}" srcOrd="3" destOrd="0" presId="urn:microsoft.com/office/officeart/2005/8/layout/architecture"/>
    <dgm:cxn modelId="{C92B56EB-4DED-4710-8701-CA1449313868}" type="presParOf" srcId="{FCF11305-0F06-4460-9CFD-114818EEFA7D}" destId="{EB36C90F-6A6D-4E71-8AB5-5FAB3AE3724B}" srcOrd="4" destOrd="0" presId="urn:microsoft.com/office/officeart/2005/8/layout/architecture"/>
    <dgm:cxn modelId="{CB4AAEB4-2828-4702-8EB6-D082BDD26C25}" type="presParOf" srcId="{EB36C90F-6A6D-4E71-8AB5-5FAB3AE3724B}" destId="{413D0792-D73B-40D0-B8BB-B953BE58247E}" srcOrd="0" destOrd="0" presId="urn:microsoft.com/office/officeart/2005/8/layout/architecture"/>
    <dgm:cxn modelId="{C0EF6C5E-7879-4AF5-BBA8-245D9FE7A7DC}" type="presParOf" srcId="{EB36C90F-6A6D-4E71-8AB5-5FAB3AE3724B}" destId="{168ED83F-F76E-4EB6-867A-317E74992185}" srcOrd="1" destOrd="0" presId="urn:microsoft.com/office/officeart/2005/8/layout/architecture"/>
  </dgm:cxnLst>
  <dgm:bg/>
  <dgm:whole/>
  <dgm:extLst>
    <a:ext uri="http://schemas.microsoft.com/office/drawing/2008/diagram">
      <dsp:dataModelExt xmlns=""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FD56C1-2738-4229-88EF-87C7A2DED1F2}" type="doc">
      <dgm:prSet loTypeId="urn:microsoft.com/office/officeart/2005/8/layout/hProcess10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4AD9A4C-DCC9-4EB7-BFF2-DAB4779D89B5}">
      <dgm:prSet phldrT="[Text]"/>
      <dgm:spPr/>
      <dgm:t>
        <a:bodyPr/>
        <a:lstStyle/>
        <a:p>
          <a:r>
            <a:rPr lang="en-US" dirty="0"/>
            <a:t>User</a:t>
          </a:r>
          <a:endParaRPr lang="en-IN" dirty="0"/>
        </a:p>
      </dgm:t>
    </dgm:pt>
    <dgm:pt modelId="{5081C4E7-7BB9-4BC6-8AFB-9AC662930093}" type="parTrans" cxnId="{99982645-BEB2-40D4-BBA3-876889FE775F}">
      <dgm:prSet/>
      <dgm:spPr/>
      <dgm:t>
        <a:bodyPr/>
        <a:lstStyle/>
        <a:p>
          <a:endParaRPr lang="en-IN"/>
        </a:p>
      </dgm:t>
    </dgm:pt>
    <dgm:pt modelId="{F7AC4F74-68F5-4C23-9D9F-329E2EED19B6}" type="sibTrans" cxnId="{99982645-BEB2-40D4-BBA3-876889FE775F}">
      <dgm:prSet/>
      <dgm:spPr/>
      <dgm:t>
        <a:bodyPr/>
        <a:lstStyle/>
        <a:p>
          <a:r>
            <a:rPr lang="en-US" dirty="0"/>
            <a:t>Registration </a:t>
          </a:r>
          <a:endParaRPr lang="en-IN" dirty="0"/>
        </a:p>
      </dgm:t>
    </dgm:pt>
    <dgm:pt modelId="{AF6112B6-A541-4F84-B251-80E933C31087}">
      <dgm:prSet phldrT="[Text]"/>
      <dgm:spPr/>
      <dgm:t>
        <a:bodyPr/>
        <a:lstStyle/>
        <a:p>
          <a:r>
            <a:rPr lang="en-US" dirty="0"/>
            <a:t>Not allowed to use all the features.</a:t>
          </a:r>
          <a:endParaRPr lang="en-IN" dirty="0"/>
        </a:p>
      </dgm:t>
    </dgm:pt>
    <dgm:pt modelId="{B65B315D-F012-4457-8A3F-CF1D623F15D7}" type="parTrans" cxnId="{A87A435E-AC9B-44D0-A9AE-6FFBFE0D1DE7}">
      <dgm:prSet/>
      <dgm:spPr/>
      <dgm:t>
        <a:bodyPr/>
        <a:lstStyle/>
        <a:p>
          <a:endParaRPr lang="en-IN"/>
        </a:p>
      </dgm:t>
    </dgm:pt>
    <dgm:pt modelId="{CC9017C3-40A3-4AC3-B523-D0797E324D04}" type="sibTrans" cxnId="{A87A435E-AC9B-44D0-A9AE-6FFBFE0D1DE7}">
      <dgm:prSet/>
      <dgm:spPr/>
      <dgm:t>
        <a:bodyPr/>
        <a:lstStyle/>
        <a:p>
          <a:endParaRPr lang="en-IN"/>
        </a:p>
      </dgm:t>
    </dgm:pt>
    <dgm:pt modelId="{175B45B2-FFA6-4655-AB82-260DDB8D15BF}">
      <dgm:prSet phldrT="[Text]"/>
      <dgm:spPr/>
      <dgm:t>
        <a:bodyPr/>
        <a:lstStyle/>
        <a:p>
          <a:r>
            <a:rPr lang="en-US" dirty="0"/>
            <a:t>Registered user</a:t>
          </a:r>
          <a:endParaRPr lang="en-IN" dirty="0"/>
        </a:p>
      </dgm:t>
    </dgm:pt>
    <dgm:pt modelId="{A5CE92CC-4406-4CD6-9EBB-6C7FD5452E24}" type="parTrans" cxnId="{81804738-077A-4A6B-AB52-D01911895A41}">
      <dgm:prSet/>
      <dgm:spPr/>
      <dgm:t>
        <a:bodyPr/>
        <a:lstStyle/>
        <a:p>
          <a:endParaRPr lang="en-IN"/>
        </a:p>
      </dgm:t>
    </dgm:pt>
    <dgm:pt modelId="{08768FA2-8FB2-481A-AC91-8C7901382753}" type="sibTrans" cxnId="{81804738-077A-4A6B-AB52-D01911895A41}">
      <dgm:prSet/>
      <dgm:spPr>
        <a:solidFill>
          <a:srgbClr val="E5F9FF"/>
        </a:solidFill>
      </dgm:spPr>
      <dgm:t>
        <a:bodyPr/>
        <a:lstStyle/>
        <a:p>
          <a:endParaRPr lang="en-IN"/>
        </a:p>
      </dgm:t>
    </dgm:pt>
    <dgm:pt modelId="{A2DDFA3C-EAA0-4A09-BF0A-568A8E27767F}">
      <dgm:prSet phldrT="[Text]"/>
      <dgm:spPr/>
      <dgm:t>
        <a:bodyPr/>
        <a:lstStyle/>
        <a:p>
          <a:r>
            <a:rPr lang="en-US" dirty="0"/>
            <a:t>Allowed to send request for authentication</a:t>
          </a:r>
          <a:endParaRPr lang="en-IN" dirty="0"/>
        </a:p>
      </dgm:t>
    </dgm:pt>
    <dgm:pt modelId="{494C52E8-886B-42B0-B690-E34EB8AB52C2}" type="parTrans" cxnId="{F30B3076-BA78-423C-888E-FE6480FE9B21}">
      <dgm:prSet/>
      <dgm:spPr/>
      <dgm:t>
        <a:bodyPr/>
        <a:lstStyle/>
        <a:p>
          <a:endParaRPr lang="en-IN"/>
        </a:p>
      </dgm:t>
    </dgm:pt>
    <dgm:pt modelId="{84F1E36F-1EDB-40C5-BAC6-7D221535D997}" type="sibTrans" cxnId="{F30B3076-BA78-423C-888E-FE6480FE9B21}">
      <dgm:prSet/>
      <dgm:spPr/>
      <dgm:t>
        <a:bodyPr/>
        <a:lstStyle/>
        <a:p>
          <a:endParaRPr lang="en-IN"/>
        </a:p>
      </dgm:t>
    </dgm:pt>
    <dgm:pt modelId="{38418843-BE7C-40F6-8610-46CC08BB8BFB}">
      <dgm:prSet phldrT="[Text]"/>
      <dgm:spPr/>
      <dgm:t>
        <a:bodyPr/>
        <a:lstStyle/>
        <a:p>
          <a:r>
            <a:rPr lang="en-US" dirty="0"/>
            <a:t>Authenticated User</a:t>
          </a:r>
          <a:endParaRPr lang="en-IN" dirty="0"/>
        </a:p>
      </dgm:t>
    </dgm:pt>
    <dgm:pt modelId="{EC6FD307-2431-4063-8FBF-03EFDAE9CCBE}" type="parTrans" cxnId="{E31F5F85-C172-428A-A06D-8A1A3AB2730F}">
      <dgm:prSet/>
      <dgm:spPr/>
      <dgm:t>
        <a:bodyPr/>
        <a:lstStyle/>
        <a:p>
          <a:endParaRPr lang="en-IN"/>
        </a:p>
      </dgm:t>
    </dgm:pt>
    <dgm:pt modelId="{07C4DF46-9CAD-4CA2-81D3-8A4F0B72B90F}" type="sibTrans" cxnId="{E31F5F85-C172-428A-A06D-8A1A3AB2730F}">
      <dgm:prSet/>
      <dgm:spPr/>
      <dgm:t>
        <a:bodyPr/>
        <a:lstStyle/>
        <a:p>
          <a:endParaRPr lang="en-IN"/>
        </a:p>
      </dgm:t>
    </dgm:pt>
    <dgm:pt modelId="{041E3375-E3AE-4333-97AB-965DA7268D13}">
      <dgm:prSet phldrT="[Text]"/>
      <dgm:spPr/>
      <dgm:t>
        <a:bodyPr/>
        <a:lstStyle/>
        <a:p>
          <a:r>
            <a:rPr lang="en-US" dirty="0"/>
            <a:t>Allowed to use all the features</a:t>
          </a:r>
          <a:endParaRPr lang="en-IN" dirty="0"/>
        </a:p>
      </dgm:t>
    </dgm:pt>
    <dgm:pt modelId="{1AF9DCC3-6217-4BCA-AD92-9919AD07B2B7}" type="parTrans" cxnId="{61767D74-5CBD-4794-A6B8-B0BC75656B8D}">
      <dgm:prSet/>
      <dgm:spPr/>
      <dgm:t>
        <a:bodyPr/>
        <a:lstStyle/>
        <a:p>
          <a:endParaRPr lang="en-IN"/>
        </a:p>
      </dgm:t>
    </dgm:pt>
    <dgm:pt modelId="{3FF804DD-1CC7-4DEB-8517-72DA4BC4FEBA}" type="sibTrans" cxnId="{61767D74-5CBD-4794-A6B8-B0BC75656B8D}">
      <dgm:prSet/>
      <dgm:spPr/>
      <dgm:t>
        <a:bodyPr/>
        <a:lstStyle/>
        <a:p>
          <a:endParaRPr lang="en-IN"/>
        </a:p>
      </dgm:t>
    </dgm:pt>
    <dgm:pt modelId="{0B0096CA-3B14-4CFA-85B1-F59AD4547EB7}" type="pres">
      <dgm:prSet presAssocID="{CEFD56C1-2738-4229-88EF-87C7A2DED1F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7280C29-1EE4-4CA9-8EF2-F06EE76175A2}" type="pres">
      <dgm:prSet presAssocID="{24AD9A4C-DCC9-4EB7-BFF2-DAB4779D89B5}" presName="composite" presStyleCnt="0"/>
      <dgm:spPr/>
    </dgm:pt>
    <dgm:pt modelId="{8730180F-3F8D-4D62-A181-BBE59DFBA4C5}" type="pres">
      <dgm:prSet presAssocID="{24AD9A4C-DCC9-4EB7-BFF2-DAB4779D89B5}" presName="imagSh" presStyleLbl="bgImgPlace1" presStyleIdx="0" presStyleCnt="3" custScaleX="69431" custScaleY="63124" custLinFactNeighborX="-14381" custLinFactNeighborY="-1462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</dgm:spPr>
    </dgm:pt>
    <dgm:pt modelId="{807F5221-97CB-43B6-A85B-F4F650051CD4}" type="pres">
      <dgm:prSet presAssocID="{24AD9A4C-DCC9-4EB7-BFF2-DAB4779D89B5}" presName="txNode" presStyleLbl="node1" presStyleIdx="0" presStyleCnt="3" custScaleX="100000" custScaleY="100000" custLinFactNeighborX="18844" custLinFactNeighborY="148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71DEBB-7D82-46D5-AF90-26D209CD168D}" type="pres">
      <dgm:prSet presAssocID="{F7AC4F74-68F5-4C23-9D9F-329E2EED19B6}" presName="sibTrans" presStyleLbl="sibTrans2D1" presStyleIdx="0" presStyleCnt="2" custAng="21389243" custScaleX="382942" custScaleY="96028" custLinFactNeighborX="0" custLinFactNeighborY="-3033"/>
      <dgm:spPr/>
      <dgm:t>
        <a:bodyPr/>
        <a:lstStyle/>
        <a:p>
          <a:endParaRPr lang="en-US"/>
        </a:p>
      </dgm:t>
    </dgm:pt>
    <dgm:pt modelId="{08758961-4773-4F4C-8E32-CC516D07F74F}" type="pres">
      <dgm:prSet presAssocID="{F7AC4F74-68F5-4C23-9D9F-329E2EED19B6}" presName="connTx" presStyleLbl="sibTrans2D1" presStyleIdx="0" presStyleCnt="2"/>
      <dgm:spPr/>
      <dgm:t>
        <a:bodyPr/>
        <a:lstStyle/>
        <a:p>
          <a:endParaRPr lang="en-US"/>
        </a:p>
      </dgm:t>
    </dgm:pt>
    <dgm:pt modelId="{E3C53AE4-697B-493E-8BAB-7F533E56A403}" type="pres">
      <dgm:prSet presAssocID="{175B45B2-FFA6-4655-AB82-260DDB8D15BF}" presName="composite" presStyleCnt="0"/>
      <dgm:spPr/>
    </dgm:pt>
    <dgm:pt modelId="{0650AE91-7F79-4606-8DB6-2EC1D48A89EE}" type="pres">
      <dgm:prSet presAssocID="{175B45B2-FFA6-4655-AB82-260DDB8D15BF}" presName="imagSh" presStyleLbl="bgImgPlace1" presStyleIdx="1" presStyleCnt="3" custScaleX="76145" custScaleY="82132" custLinFactNeighborX="-11355" custLinFactNeighborY="-2042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022AE073-2392-45FB-8B78-183F741FF1B9}" type="pres">
      <dgm:prSet presAssocID="{175B45B2-FFA6-4655-AB82-260DDB8D15BF}" presName="tx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D76BA3-6133-4B8F-B29F-C6FE20BF70C0}" type="pres">
      <dgm:prSet presAssocID="{08768FA2-8FB2-481A-AC91-8C7901382753}" presName="sibTrans" presStyleLbl="sibTrans2D1" presStyleIdx="1" presStyleCnt="2" custAng="21442784" custScaleX="165133" custLinFactNeighborX="-4078" custLinFactNeighborY="-85295"/>
      <dgm:spPr/>
      <dgm:t>
        <a:bodyPr/>
        <a:lstStyle/>
        <a:p>
          <a:endParaRPr lang="en-US"/>
        </a:p>
      </dgm:t>
    </dgm:pt>
    <dgm:pt modelId="{B9E2F630-F663-4D8F-AB42-DAEFE202B829}" type="pres">
      <dgm:prSet presAssocID="{08768FA2-8FB2-481A-AC91-8C7901382753}" presName="connTx" presStyleLbl="sibTrans2D1" presStyleIdx="1" presStyleCnt="2"/>
      <dgm:spPr/>
      <dgm:t>
        <a:bodyPr/>
        <a:lstStyle/>
        <a:p>
          <a:endParaRPr lang="en-US"/>
        </a:p>
      </dgm:t>
    </dgm:pt>
    <dgm:pt modelId="{904F38EF-A503-4611-A51E-E59D33A13FC3}" type="pres">
      <dgm:prSet presAssocID="{38418843-BE7C-40F6-8610-46CC08BB8BFB}" presName="composite" presStyleCnt="0"/>
      <dgm:spPr/>
    </dgm:pt>
    <dgm:pt modelId="{22A35980-D556-463D-8AB4-7897342E5D1A}" type="pres">
      <dgm:prSet presAssocID="{38418843-BE7C-40F6-8610-46CC08BB8BFB}" presName="imagSh" presStyleLbl="bgImgPlace1" presStyleIdx="2" presStyleCnt="3" custScaleX="80369" custScaleY="64866" custLinFactNeighborX="-5863" custLinFactNeighborY="-1044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</dgm:spPr>
    </dgm:pt>
    <dgm:pt modelId="{D56078B9-1220-4510-972A-FEE09E834746}" type="pres">
      <dgm:prSet presAssocID="{38418843-BE7C-40F6-8610-46CC08BB8BFB}" presName="tx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7E1A3ED-D6E2-4BC4-9569-122E71363C3A}" type="presOf" srcId="{175B45B2-FFA6-4655-AB82-260DDB8D15BF}" destId="{022AE073-2392-45FB-8B78-183F741FF1B9}" srcOrd="0" destOrd="0" presId="urn:microsoft.com/office/officeart/2005/8/layout/hProcess10#1"/>
    <dgm:cxn modelId="{34F7BD31-A2D2-4E59-A1D8-0E1D5C2FD9E7}" type="presOf" srcId="{CEFD56C1-2738-4229-88EF-87C7A2DED1F2}" destId="{0B0096CA-3B14-4CFA-85B1-F59AD4547EB7}" srcOrd="0" destOrd="0" presId="urn:microsoft.com/office/officeart/2005/8/layout/hProcess10#1"/>
    <dgm:cxn modelId="{E924BDB4-7AF2-48EC-BBCF-EB5948FA568E}" type="presOf" srcId="{041E3375-E3AE-4333-97AB-965DA7268D13}" destId="{D56078B9-1220-4510-972A-FEE09E834746}" srcOrd="0" destOrd="1" presId="urn:microsoft.com/office/officeart/2005/8/layout/hProcess10#1"/>
    <dgm:cxn modelId="{81804738-077A-4A6B-AB52-D01911895A41}" srcId="{CEFD56C1-2738-4229-88EF-87C7A2DED1F2}" destId="{175B45B2-FFA6-4655-AB82-260DDB8D15BF}" srcOrd="1" destOrd="0" parTransId="{A5CE92CC-4406-4CD6-9EBB-6C7FD5452E24}" sibTransId="{08768FA2-8FB2-481A-AC91-8C7901382753}"/>
    <dgm:cxn modelId="{9563EE41-9B76-42D6-84F5-EE617FA65DBE}" type="presOf" srcId="{24AD9A4C-DCC9-4EB7-BFF2-DAB4779D89B5}" destId="{807F5221-97CB-43B6-A85B-F4F650051CD4}" srcOrd="0" destOrd="0" presId="urn:microsoft.com/office/officeart/2005/8/layout/hProcess10#1"/>
    <dgm:cxn modelId="{F30B3076-BA78-423C-888E-FE6480FE9B21}" srcId="{175B45B2-FFA6-4655-AB82-260DDB8D15BF}" destId="{A2DDFA3C-EAA0-4A09-BF0A-568A8E27767F}" srcOrd="0" destOrd="0" parTransId="{494C52E8-886B-42B0-B690-E34EB8AB52C2}" sibTransId="{84F1E36F-1EDB-40C5-BAC6-7D221535D997}"/>
    <dgm:cxn modelId="{4D0710DA-12F0-41B1-BDDC-167E5D6AEA05}" type="presOf" srcId="{08768FA2-8FB2-481A-AC91-8C7901382753}" destId="{D2D76BA3-6133-4B8F-B29F-C6FE20BF70C0}" srcOrd="0" destOrd="0" presId="urn:microsoft.com/office/officeart/2005/8/layout/hProcess10#1"/>
    <dgm:cxn modelId="{99982645-BEB2-40D4-BBA3-876889FE775F}" srcId="{CEFD56C1-2738-4229-88EF-87C7A2DED1F2}" destId="{24AD9A4C-DCC9-4EB7-BFF2-DAB4779D89B5}" srcOrd="0" destOrd="0" parTransId="{5081C4E7-7BB9-4BC6-8AFB-9AC662930093}" sibTransId="{F7AC4F74-68F5-4C23-9D9F-329E2EED19B6}"/>
    <dgm:cxn modelId="{E7C10E58-E476-407A-A4E5-982E4450BF45}" type="presOf" srcId="{38418843-BE7C-40F6-8610-46CC08BB8BFB}" destId="{D56078B9-1220-4510-972A-FEE09E834746}" srcOrd="0" destOrd="0" presId="urn:microsoft.com/office/officeart/2005/8/layout/hProcess10#1"/>
    <dgm:cxn modelId="{E31F5F85-C172-428A-A06D-8A1A3AB2730F}" srcId="{CEFD56C1-2738-4229-88EF-87C7A2DED1F2}" destId="{38418843-BE7C-40F6-8610-46CC08BB8BFB}" srcOrd="2" destOrd="0" parTransId="{EC6FD307-2431-4063-8FBF-03EFDAE9CCBE}" sibTransId="{07C4DF46-9CAD-4CA2-81D3-8A4F0B72B90F}"/>
    <dgm:cxn modelId="{43379D06-F78C-4465-B446-0A58935F942D}" type="presOf" srcId="{08768FA2-8FB2-481A-AC91-8C7901382753}" destId="{B9E2F630-F663-4D8F-AB42-DAEFE202B829}" srcOrd="1" destOrd="0" presId="urn:microsoft.com/office/officeart/2005/8/layout/hProcess10#1"/>
    <dgm:cxn modelId="{A87A435E-AC9B-44D0-A9AE-6FFBFE0D1DE7}" srcId="{24AD9A4C-DCC9-4EB7-BFF2-DAB4779D89B5}" destId="{AF6112B6-A541-4F84-B251-80E933C31087}" srcOrd="0" destOrd="0" parTransId="{B65B315D-F012-4457-8A3F-CF1D623F15D7}" sibTransId="{CC9017C3-40A3-4AC3-B523-D0797E324D04}"/>
    <dgm:cxn modelId="{9707ACC7-6076-4151-B14F-2D3498545C00}" type="presOf" srcId="{A2DDFA3C-EAA0-4A09-BF0A-568A8E27767F}" destId="{022AE073-2392-45FB-8B78-183F741FF1B9}" srcOrd="0" destOrd="1" presId="urn:microsoft.com/office/officeart/2005/8/layout/hProcess10#1"/>
    <dgm:cxn modelId="{766786F3-23E9-4C53-9DF5-6FA0889B48B6}" type="presOf" srcId="{AF6112B6-A541-4F84-B251-80E933C31087}" destId="{807F5221-97CB-43B6-A85B-F4F650051CD4}" srcOrd="0" destOrd="1" presId="urn:microsoft.com/office/officeart/2005/8/layout/hProcess10#1"/>
    <dgm:cxn modelId="{5BFCDB39-E3C8-4B9E-88C3-5D1B2257C0F7}" type="presOf" srcId="{F7AC4F74-68F5-4C23-9D9F-329E2EED19B6}" destId="{3B71DEBB-7D82-46D5-AF90-26D209CD168D}" srcOrd="0" destOrd="0" presId="urn:microsoft.com/office/officeart/2005/8/layout/hProcess10#1"/>
    <dgm:cxn modelId="{20D41891-89FE-4053-9C4E-3F69220E8C4B}" type="presOf" srcId="{F7AC4F74-68F5-4C23-9D9F-329E2EED19B6}" destId="{08758961-4773-4F4C-8E32-CC516D07F74F}" srcOrd="1" destOrd="0" presId="urn:microsoft.com/office/officeart/2005/8/layout/hProcess10#1"/>
    <dgm:cxn modelId="{61767D74-5CBD-4794-A6B8-B0BC75656B8D}" srcId="{38418843-BE7C-40F6-8610-46CC08BB8BFB}" destId="{041E3375-E3AE-4333-97AB-965DA7268D13}" srcOrd="0" destOrd="0" parTransId="{1AF9DCC3-6217-4BCA-AD92-9919AD07B2B7}" sibTransId="{3FF804DD-1CC7-4DEB-8517-72DA4BC4FEBA}"/>
    <dgm:cxn modelId="{7EDC9839-2CAF-4990-88FB-97A4B76F1E61}" type="presParOf" srcId="{0B0096CA-3B14-4CFA-85B1-F59AD4547EB7}" destId="{C7280C29-1EE4-4CA9-8EF2-F06EE76175A2}" srcOrd="0" destOrd="0" presId="urn:microsoft.com/office/officeart/2005/8/layout/hProcess10#1"/>
    <dgm:cxn modelId="{5F612231-ECBE-447A-8FA2-ECEB4DED0DD1}" type="presParOf" srcId="{C7280C29-1EE4-4CA9-8EF2-F06EE76175A2}" destId="{8730180F-3F8D-4D62-A181-BBE59DFBA4C5}" srcOrd="0" destOrd="0" presId="urn:microsoft.com/office/officeart/2005/8/layout/hProcess10#1"/>
    <dgm:cxn modelId="{489A91E2-3280-4EF8-96B5-C979B155BC5F}" type="presParOf" srcId="{C7280C29-1EE4-4CA9-8EF2-F06EE76175A2}" destId="{807F5221-97CB-43B6-A85B-F4F650051CD4}" srcOrd="1" destOrd="0" presId="urn:microsoft.com/office/officeart/2005/8/layout/hProcess10#1"/>
    <dgm:cxn modelId="{FA2DC7F7-8ECD-431B-A108-DC28E59D972E}" type="presParOf" srcId="{0B0096CA-3B14-4CFA-85B1-F59AD4547EB7}" destId="{3B71DEBB-7D82-46D5-AF90-26D209CD168D}" srcOrd="1" destOrd="0" presId="urn:microsoft.com/office/officeart/2005/8/layout/hProcess10#1"/>
    <dgm:cxn modelId="{303166D6-891C-4120-B3A0-53294BD59A9F}" type="presParOf" srcId="{3B71DEBB-7D82-46D5-AF90-26D209CD168D}" destId="{08758961-4773-4F4C-8E32-CC516D07F74F}" srcOrd="0" destOrd="0" presId="urn:microsoft.com/office/officeart/2005/8/layout/hProcess10#1"/>
    <dgm:cxn modelId="{1F3F9ED9-268D-4C34-9B5C-E5291BE4D3DF}" type="presParOf" srcId="{0B0096CA-3B14-4CFA-85B1-F59AD4547EB7}" destId="{E3C53AE4-697B-493E-8BAB-7F533E56A403}" srcOrd="2" destOrd="0" presId="urn:microsoft.com/office/officeart/2005/8/layout/hProcess10#1"/>
    <dgm:cxn modelId="{81176D47-ECFB-4B29-98BF-6F4B40A778F7}" type="presParOf" srcId="{E3C53AE4-697B-493E-8BAB-7F533E56A403}" destId="{0650AE91-7F79-4606-8DB6-2EC1D48A89EE}" srcOrd="0" destOrd="0" presId="urn:microsoft.com/office/officeart/2005/8/layout/hProcess10#1"/>
    <dgm:cxn modelId="{FEE9BC2F-85C3-4BBD-BE11-21EE1F9B9443}" type="presParOf" srcId="{E3C53AE4-697B-493E-8BAB-7F533E56A403}" destId="{022AE073-2392-45FB-8B78-183F741FF1B9}" srcOrd="1" destOrd="0" presId="urn:microsoft.com/office/officeart/2005/8/layout/hProcess10#1"/>
    <dgm:cxn modelId="{AAA16C13-AE30-4CF1-A463-E7F6D96B3EB5}" type="presParOf" srcId="{0B0096CA-3B14-4CFA-85B1-F59AD4547EB7}" destId="{D2D76BA3-6133-4B8F-B29F-C6FE20BF70C0}" srcOrd="3" destOrd="0" presId="urn:microsoft.com/office/officeart/2005/8/layout/hProcess10#1"/>
    <dgm:cxn modelId="{785375FC-0E9F-4188-869A-65F0122B2569}" type="presParOf" srcId="{D2D76BA3-6133-4B8F-B29F-C6FE20BF70C0}" destId="{B9E2F630-F663-4D8F-AB42-DAEFE202B829}" srcOrd="0" destOrd="0" presId="urn:microsoft.com/office/officeart/2005/8/layout/hProcess10#1"/>
    <dgm:cxn modelId="{5779E37E-894F-4687-9216-BE9C3022E321}" type="presParOf" srcId="{0B0096CA-3B14-4CFA-85B1-F59AD4547EB7}" destId="{904F38EF-A503-4611-A51E-E59D33A13FC3}" srcOrd="4" destOrd="0" presId="urn:microsoft.com/office/officeart/2005/8/layout/hProcess10#1"/>
    <dgm:cxn modelId="{C1A86C9A-F9A1-410E-A471-B2B0D6490E36}" type="presParOf" srcId="{904F38EF-A503-4611-A51E-E59D33A13FC3}" destId="{22A35980-D556-463D-8AB4-7897342E5D1A}" srcOrd="0" destOrd="0" presId="urn:microsoft.com/office/officeart/2005/8/layout/hProcess10#1"/>
    <dgm:cxn modelId="{C6B96E08-624C-4DE5-9DF4-38AE5C838A7A}" type="presParOf" srcId="{904F38EF-A503-4611-A51E-E59D33A13FC3}" destId="{D56078B9-1220-4510-972A-FEE09E834746}" srcOrd="1" destOrd="0" presId="urn:microsoft.com/office/officeart/2005/8/layout/hProcess10#1"/>
  </dgm:cxnLst>
  <dgm:bg/>
  <dgm:whole/>
  <dgm:extLst>
    <a:ext uri="http://schemas.microsoft.com/office/drawing/2008/diagram">
      <dsp:dataModelExt xmlns=""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E70508-6624-40EB-B1A5-C21DEC47762C}">
      <dsp:nvSpPr>
        <dsp:cNvPr id="0" name=""/>
        <dsp:cNvSpPr/>
      </dsp:nvSpPr>
      <dsp:spPr>
        <a:xfrm>
          <a:off x="1224" y="650370"/>
          <a:ext cx="3403691" cy="56160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Public Transport/ Private Vehicle</a:t>
          </a:r>
          <a:endParaRPr lang="en-IN" sz="1900" kern="1200" dirty="0"/>
        </a:p>
      </dsp:txBody>
      <dsp:txXfrm>
        <a:off x="17673" y="666819"/>
        <a:ext cx="3370793" cy="528705"/>
      </dsp:txXfrm>
    </dsp:sp>
    <dsp:sp modelId="{682E2917-FBAA-40C5-8298-B0A7184CE6CE}">
      <dsp:nvSpPr>
        <dsp:cNvPr id="0" name=""/>
        <dsp:cNvSpPr/>
      </dsp:nvSpPr>
      <dsp:spPr>
        <a:xfrm>
          <a:off x="1224" y="190"/>
          <a:ext cx="1074397" cy="56160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UBER</a:t>
          </a:r>
          <a:endParaRPr lang="en-IN" sz="1900" kern="1200" dirty="0"/>
        </a:p>
      </dsp:txBody>
      <dsp:txXfrm>
        <a:off x="17673" y="16639"/>
        <a:ext cx="1041499" cy="528705"/>
      </dsp:txXfrm>
    </dsp:sp>
    <dsp:sp modelId="{4F55CFA0-3940-475F-9EEE-6C641E126D4D}">
      <dsp:nvSpPr>
        <dsp:cNvPr id="0" name=""/>
        <dsp:cNvSpPr/>
      </dsp:nvSpPr>
      <dsp:spPr>
        <a:xfrm>
          <a:off x="1165871" y="190"/>
          <a:ext cx="1074397" cy="56160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OLA</a:t>
          </a:r>
          <a:endParaRPr lang="en-IN" sz="1900" kern="1200" dirty="0"/>
        </a:p>
      </dsp:txBody>
      <dsp:txXfrm>
        <a:off x="1182320" y="16639"/>
        <a:ext cx="1041499" cy="528705"/>
      </dsp:txXfrm>
    </dsp:sp>
    <dsp:sp modelId="{413D0792-D73B-40D0-B8BB-B953BE58247E}">
      <dsp:nvSpPr>
        <dsp:cNvPr id="0" name=""/>
        <dsp:cNvSpPr/>
      </dsp:nvSpPr>
      <dsp:spPr>
        <a:xfrm>
          <a:off x="2330518" y="190"/>
          <a:ext cx="1074397" cy="56160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RAPIDO</a:t>
          </a:r>
          <a:endParaRPr lang="en-IN" sz="1900" kern="1200" dirty="0"/>
        </a:p>
      </dsp:txBody>
      <dsp:txXfrm>
        <a:off x="2346967" y="16639"/>
        <a:ext cx="1041499" cy="5287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30180F-3F8D-4D62-A181-BBE59DFBA4C5}">
      <dsp:nvSpPr>
        <dsp:cNvPr id="0" name=""/>
        <dsp:cNvSpPr/>
      </dsp:nvSpPr>
      <dsp:spPr>
        <a:xfrm>
          <a:off x="0" y="0"/>
          <a:ext cx="1038435" cy="78493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7F5221-97CB-43B6-A85B-F4F650051CD4}">
      <dsp:nvSpPr>
        <dsp:cNvPr id="0" name=""/>
        <dsp:cNvSpPr/>
      </dsp:nvSpPr>
      <dsp:spPr>
        <a:xfrm>
          <a:off x="299946" y="746085"/>
          <a:ext cx="1495636" cy="12434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User</a:t>
          </a:r>
          <a:endParaRPr lang="en-IN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Not allowed to use all the features.</a:t>
          </a:r>
          <a:endParaRPr lang="en-IN" sz="1200" kern="1200" dirty="0"/>
        </a:p>
      </dsp:txBody>
      <dsp:txXfrm>
        <a:off x="336366" y="782505"/>
        <a:ext cx="1422796" cy="1170635"/>
      </dsp:txXfrm>
    </dsp:sp>
    <dsp:sp modelId="{3B71DEBB-7D82-46D5-AF90-26D209CD168D}">
      <dsp:nvSpPr>
        <dsp:cNvPr id="0" name=""/>
        <dsp:cNvSpPr/>
      </dsp:nvSpPr>
      <dsp:spPr>
        <a:xfrm rot="21594833">
          <a:off x="908898" y="267924"/>
          <a:ext cx="1188457" cy="34510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Registration </a:t>
          </a:r>
          <a:endParaRPr lang="en-IN" sz="1300" kern="1200" dirty="0"/>
        </a:p>
      </dsp:txBody>
      <dsp:txXfrm>
        <a:off x="908898" y="337023"/>
        <a:ext cx="1084925" cy="207064"/>
      </dsp:txXfrm>
    </dsp:sp>
    <dsp:sp modelId="{0650AE91-7F79-4606-8DB6-2EC1D48A89EE}">
      <dsp:nvSpPr>
        <dsp:cNvPr id="0" name=""/>
        <dsp:cNvSpPr/>
      </dsp:nvSpPr>
      <dsp:spPr>
        <a:xfrm>
          <a:off x="1923562" y="0"/>
          <a:ext cx="1138852" cy="102129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2AE073-2392-45FB-8B78-183F741FF1B9}">
      <dsp:nvSpPr>
        <dsp:cNvPr id="0" name=""/>
        <dsp:cNvSpPr/>
      </dsp:nvSpPr>
      <dsp:spPr>
        <a:xfrm>
          <a:off x="2158475" y="690538"/>
          <a:ext cx="1495636" cy="12434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Registered user</a:t>
          </a:r>
          <a:endParaRPr lang="en-IN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Allowed to send request for authentication</a:t>
          </a:r>
          <a:endParaRPr lang="en-IN" sz="1200" kern="1200" dirty="0"/>
        </a:p>
      </dsp:txBody>
      <dsp:txXfrm>
        <a:off x="2194895" y="726958"/>
        <a:ext cx="1422796" cy="1170635"/>
      </dsp:txXfrm>
    </dsp:sp>
    <dsp:sp modelId="{D2D76BA3-6133-4B8F-B29F-C6FE20BF70C0}">
      <dsp:nvSpPr>
        <dsp:cNvPr id="0" name=""/>
        <dsp:cNvSpPr/>
      </dsp:nvSpPr>
      <dsp:spPr>
        <a:xfrm rot="21279188">
          <a:off x="3302336" y="-29791"/>
          <a:ext cx="627024" cy="359380"/>
        </a:xfrm>
        <a:prstGeom prst="rightArrow">
          <a:avLst>
            <a:gd name="adj1" fmla="val 60000"/>
            <a:gd name="adj2" fmla="val 50000"/>
          </a:avLst>
        </a:prstGeom>
        <a:solidFill>
          <a:srgbClr val="E5F9FF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3302571" y="47108"/>
        <a:ext cx="519210" cy="215628"/>
      </dsp:txXfrm>
    </dsp:sp>
    <dsp:sp modelId="{22A35980-D556-463D-8AB4-7897342E5D1A}">
      <dsp:nvSpPr>
        <dsp:cNvPr id="0" name=""/>
        <dsp:cNvSpPr/>
      </dsp:nvSpPr>
      <dsp:spPr>
        <a:xfrm>
          <a:off x="4146069" y="0"/>
          <a:ext cx="1202028" cy="80659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6078B9-1220-4510-972A-FEE09E834746}">
      <dsp:nvSpPr>
        <dsp:cNvPr id="0" name=""/>
        <dsp:cNvSpPr/>
      </dsp:nvSpPr>
      <dsp:spPr>
        <a:xfrm>
          <a:off x="4330429" y="636864"/>
          <a:ext cx="1495636" cy="12434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Authenticated User</a:t>
          </a:r>
          <a:endParaRPr lang="en-IN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Allowed to use all the features</a:t>
          </a:r>
          <a:endParaRPr lang="en-IN" sz="1200" kern="1200" dirty="0"/>
        </a:p>
      </dsp:txBody>
      <dsp:txXfrm>
        <a:off x="4366849" y="673284"/>
        <a:ext cx="1422796" cy="11706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#1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11.png>
</file>

<file path=ppt/media/image12.jpeg>
</file>

<file path=ppt/media/image12.png>
</file>

<file path=ppt/media/image13.jp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5AD688-9F0B-0E2C-7179-71E738EFA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FA96B61-6958-03A9-B106-08D298185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368EA74-D311-91AC-7E40-7E9F38F33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F3071-5D3C-4C79-A740-82F07F3C7DF1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6BCC609-0B17-60A6-A025-6F78192A5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FF5B8A0-082A-9A4E-2FAD-88BFC44E2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298576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F046DEC-6470-494D-2A4D-910AE4F1C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5ADAE83-6EB3-D07E-31BD-6493CE9C9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4E0D4CF-6B40-53CC-0D1E-0051C8F53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B4EA-FF32-42B5-B225-334C6DE612A7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9843646-A304-9BCC-1F35-152DD07D2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A53E6DE-9CBF-021C-897F-94BF22550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2381292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166BB1FE-CE45-BF43-153A-1BE7D102B0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D981335-5364-6E95-FA34-50557EFA2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D20E844-29BA-E499-C340-279D542C8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D186-A7E7-4D0E-9EDF-D640413A071E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CA7481C-F214-9767-E6AF-83856D0CD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42ADE9E-4B03-FFE3-9454-BC7BAE824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693906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="" xmlns:p14="http://schemas.microsoft.com/office/powerpoint/2010/main" val="3443142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775080-34D8-7DD3-0F09-A441087F0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25330AA-1527-83BD-ED40-C050CAF4B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D4D54FC-4C6E-A80F-870E-225702AB7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4E1D2-80F7-4C80-91D7-9E4ACA449078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190F2BA-83FE-3A22-F713-18937DA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3C0EE64-641D-4F41-2B10-A55F00CAF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2138184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DA9AC59-D1ED-5574-8470-CC874CF1D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D386DD2-9FD2-62DC-55E7-9573CCC3C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FEA6E89-56BF-B216-9E10-C213F1CCC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473C-CAB7-4FCC-BF2C-5BF3A7CDBE2F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6EF0812-9300-088E-5CBE-4962631D9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02EDA69-54D9-03E0-732D-CB9D76002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4255307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FF8B5B-4A2D-251E-A890-DC4DA9A1F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F9627CB-5BE4-553B-B115-3BD6DFB27D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4115023-8ECF-D69A-0C02-77B0BEBDFF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1800770-8EED-89E7-6862-B109A893F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C9B9E-598A-4AA1-A48F-AC9906C532A0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03240F4-B6E4-51CE-F82F-BAA333BBF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B9052BD-F471-51D3-1FE3-574BC8001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1574744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652F84-A0A4-7070-EAC9-C766D1096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B8B91E9-3BEE-E515-9D12-8FD76B8F7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0109551-FE0B-DE8D-A2DF-E19B01F75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274C56A-A702-0DF7-3EE3-1590CE06ED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273D5783-55A2-DCE7-08C2-5925EC471C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DFC25856-ED71-EBB5-D30B-AEA18F021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4CCA3-9D4D-4B11-81D1-EB810DBC8E1B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538CBA95-0F78-F374-7312-AD25F09E0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D6155A7-0839-C442-5258-497FB328C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505541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6B0EDCF-1593-F8A8-1440-52248822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A10E992-1784-EE41-6E0B-D3150EDB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18263-94D0-4BDA-B30A-C7C513CC0412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1E259D9-DB9C-880E-F22F-BCA0EB85D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4E583C1-ABCA-52D6-F487-526EBC67F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46448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F92326C-8542-542D-AE56-FDDE6BFFD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DF591-53D4-4A51-92B3-2D33D760795C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A2AD664B-3BED-F673-A573-D2CAB2207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75114DC-373A-AD01-AF5A-0BF900DFC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45030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B92724E-82F8-5F38-FC66-7EBB800AA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92913D-185C-2CD9-3970-340DE1805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E3788CA-F3B2-58A2-374A-C4896B748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8F28314-4414-6A30-3A7E-F52783A67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BB78-B80D-49D8-A675-C6E4DC0CAF5E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42F89C9-E592-075B-0141-3266FA7DF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E017B12-C891-6C13-04FA-003E2FA09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1718592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F065EAF-4E40-D38E-6ECB-92D36703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5B57928-4E67-BC8E-6B39-E5B6466DF0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7B700A5-D9D8-9E60-C3D0-7EAAA44E7B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CC7D8A1-2BF1-9FB7-052A-A1A6A75EF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9D3805B-599D-F7FD-6FAA-D7AEBFE53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662B8FD-003D-55B2-3C55-B562445F9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09349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4BBB7FDC-708C-E94F-4E91-BB49F8132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50F8E28-6C79-5AE7-4240-B648C09FF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6FC26D5-A729-242F-1286-E0DD5C26C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BA3D8-4E57-4C15-B973-BEDB432D485C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125E9E4-A30A-55A3-873E-6B2543F9A6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F22A931-43E0-5C1F-1DFB-E2F41CFF51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2211427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9" r:id="rId12"/>
  </p:sldLayoutIdLst>
  <p:transition>
    <p:fade thruBlk="1"/>
  </p:transition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osinmiubuntu.com/curso-de-desarrollo-en-html5-css-y-javascript-de-apps-web-octava-edicion/html5_css3_javascript5/" TargetMode="External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amiradadelreplicante.com/2015/08/10/arch-linux-y-gentoo-migran-repositorios-a-git/" TargetMode="External"/><Relationship Id="rId5" Type="http://schemas.openxmlformats.org/officeDocument/2006/relationships/image" Target="../media/image21.jpeg"/><Relationship Id="rId4" Type="http://schemas.openxmlformats.org/officeDocument/2006/relationships/hyperlink" Target="https://lthub.ubc.ca/guides/github-instructor-guide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openclipart.org/detail/171761/g1_amer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openclipart.org/detail/171777/yellow-girl-by-sammo241-171777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openclipart.org/detail/171761/g1_amer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hyperlink" Target="https://openclipart.org/detail/171761/g1_amer" TargetMode="External"/><Relationship Id="rId7" Type="http://schemas.openxmlformats.org/officeDocument/2006/relationships/diagramLayout" Target="../diagrams/layou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hyperlink" Target="https://openclipart.org/detail/171777/yellow-girl-by-sammo241-171777" TargetMode="External"/><Relationship Id="rId10" Type="http://schemas.microsoft.com/office/2007/relationships/diagramDrawing" Target="../diagrams/drawing1.xml"/><Relationship Id="rId4" Type="http://schemas.openxmlformats.org/officeDocument/2006/relationships/image" Target="../media/image9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pixabay.com/en/child-avatar-icon-flat-design-red-1837375/" TargetMode="External"/><Relationship Id="rId7" Type="http://schemas.openxmlformats.org/officeDocument/2006/relationships/hyperlink" Target="https://www.rawpixel.com/search/server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hyperlink" Target="https://www.geeksvgs.com/id/178323" TargetMode="External"/><Relationship Id="rId4" Type="http://schemas.openxmlformats.org/officeDocument/2006/relationships/image" Target="../media/image14.png"/><Relationship Id="rId9" Type="http://schemas.openxmlformats.org/officeDocument/2006/relationships/hyperlink" Target="https://pixabay.com/en/people-group-crowd-team-isolated-309095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35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AE482A8-AA17-B09F-9619-32ECF0C97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                    </a:t>
            </a:r>
            <a:r>
              <a:rPr lang="en-US" sz="2800" b="1" dirty="0" smtClean="0">
                <a:solidFill>
                  <a:schemeClr val="bg1"/>
                </a:solidFill>
                <a:latin typeface="Constantia" panose="02030602050306030303" pitchFamily="18" charset="0"/>
              </a:rPr>
              <a:t>8</a:t>
            </a:r>
            <a:r>
              <a:rPr lang="en-US" sz="2800" b="1" baseline="30000" dirty="0" smtClean="0">
                <a:solidFill>
                  <a:schemeClr val="bg1"/>
                </a:solidFill>
                <a:latin typeface="Constantia" panose="02030602050306030303" pitchFamily="18" charset="0"/>
              </a:rPr>
              <a:t>th</a:t>
            </a:r>
            <a:r>
              <a:rPr lang="en-US" sz="2800" b="1" dirty="0" smtClean="0">
                <a:solidFill>
                  <a:schemeClr val="bg1"/>
                </a:solidFill>
                <a:latin typeface="Constantia" panose="02030602050306030303" pitchFamily="18" charset="0"/>
              </a:rPr>
              <a:t> Semester Project</a:t>
            </a:r>
            <a:r>
              <a:rPr lang="en-US" sz="1500" b="1" dirty="0">
                <a:solidFill>
                  <a:schemeClr val="bg1"/>
                </a:solidFill>
                <a:latin typeface="Constantia" panose="02030602050306030303" pitchFamily="18" charset="0"/>
              </a:rPr>
              <a:t/>
            </a:r>
            <a:br>
              <a:rPr lang="en-US" sz="1500" b="1" dirty="0">
                <a:solidFill>
                  <a:schemeClr val="bg1"/>
                </a:solidFill>
                <a:latin typeface="Constantia" panose="02030602050306030303" pitchFamily="18" charset="0"/>
              </a:rPr>
            </a:br>
            <a:r>
              <a:rPr lang="en-US" sz="1500" b="1" dirty="0">
                <a:solidFill>
                  <a:schemeClr val="bg1"/>
                </a:solidFill>
                <a:latin typeface="Constantia" panose="02030602050306030303" pitchFamily="18" charset="0"/>
              </a:rPr>
              <a:t>				  (UDP-</a:t>
            </a:r>
            <a:r>
              <a:rPr lang="en-US" sz="1500" b="1" dirty="0">
                <a:solidFill>
                  <a:schemeClr val="bg1"/>
                </a:solidFill>
              </a:rPr>
              <a:t>3180701)</a:t>
            </a:r>
            <a:endParaRPr lang="en-IN" sz="2800" b="1" dirty="0">
              <a:solidFill>
                <a:schemeClr val="bg1"/>
              </a:solidFill>
              <a:latin typeface="Constantia" panose="020306020503060303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C10AD51-82B9-37E2-A7F2-D67852CA7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671888"/>
          </a:xfrm>
          <a:solidFill>
            <a:srgbClr val="1D3557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		       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			  </a:t>
            </a:r>
            <a:r>
              <a:rPr lang="en-IN" sz="3600" dirty="0">
                <a:solidFill>
                  <a:schemeClr val="bg1"/>
                </a:solidFill>
                <a:latin typeface="Arial Rounded MT Bold" pitchFamily="34" charset="0"/>
              </a:rPr>
              <a:t>Trippify</a:t>
            </a:r>
            <a:r>
              <a:rPr lang="en-IN" sz="1600" dirty="0">
                <a:solidFill>
                  <a:schemeClr val="bg1"/>
                </a:solidFill>
              </a:rPr>
              <a:t>					 			             Commute with your colleagues</a:t>
            </a:r>
          </a:p>
          <a:p>
            <a:pPr marL="0" indent="0">
              <a:buNone/>
            </a:pPr>
            <a:endParaRPr lang="en-IN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IN" sz="1600" dirty="0">
                <a:solidFill>
                  <a:schemeClr val="bg1"/>
                </a:solidFill>
              </a:rPr>
              <a:t> 				      Submitted to</a:t>
            </a:r>
          </a:p>
          <a:p>
            <a:pPr marL="0" indent="0">
              <a:buNone/>
            </a:pPr>
            <a:r>
              <a:rPr lang="en-IN" sz="1600" dirty="0">
                <a:solidFill>
                  <a:schemeClr val="bg1"/>
                </a:solidFill>
              </a:rPr>
              <a:t>	                      Computer department, L.D. College of Engineering</a:t>
            </a:r>
          </a:p>
          <a:p>
            <a:pPr marL="0" indent="0">
              <a:buNone/>
            </a:pPr>
            <a:endParaRPr lang="en-IN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N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IN" sz="1600" dirty="0">
                <a:solidFill>
                  <a:schemeClr val="bg1"/>
                </a:solidFill>
              </a:rPr>
              <a:t>                 Prepared by                                                                                                  Supervised by</a:t>
            </a:r>
          </a:p>
          <a:p>
            <a:pPr marL="0" indent="0">
              <a:buNone/>
            </a:pPr>
            <a:r>
              <a:rPr lang="en-IN" sz="1600" dirty="0" err="1">
                <a:solidFill>
                  <a:schemeClr val="bg1"/>
                </a:solidFill>
              </a:rPr>
              <a:t>Jignasa</a:t>
            </a:r>
            <a:r>
              <a:rPr lang="en-IN" sz="1600" dirty="0">
                <a:solidFill>
                  <a:schemeClr val="bg1"/>
                </a:solidFill>
              </a:rPr>
              <a:t> </a:t>
            </a:r>
            <a:r>
              <a:rPr lang="en-IN" sz="1600" dirty="0" err="1">
                <a:solidFill>
                  <a:schemeClr val="bg1"/>
                </a:solidFill>
              </a:rPr>
              <a:t>Dabhi</a:t>
            </a:r>
            <a:r>
              <a:rPr lang="en-IN" sz="1600" dirty="0">
                <a:solidFill>
                  <a:schemeClr val="bg1"/>
                </a:solidFill>
              </a:rPr>
              <a:t>(190280107023)                                               	               </a:t>
            </a:r>
            <a:r>
              <a:rPr lang="en-IN" sz="1600" dirty="0" err="1">
                <a:solidFill>
                  <a:schemeClr val="bg1"/>
                </a:solidFill>
              </a:rPr>
              <a:t>Dr.</a:t>
            </a:r>
            <a:r>
              <a:rPr lang="en-IN" sz="1600" dirty="0">
                <a:solidFill>
                  <a:schemeClr val="bg1"/>
                </a:solidFill>
              </a:rPr>
              <a:t> Prof. Hetal A. </a:t>
            </a:r>
            <a:r>
              <a:rPr lang="en-IN" sz="1600" dirty="0" err="1">
                <a:solidFill>
                  <a:schemeClr val="bg1"/>
                </a:solidFill>
              </a:rPr>
              <a:t>Joshiara</a:t>
            </a:r>
            <a:endParaRPr lang="en-IN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IN" sz="1600" dirty="0">
                <a:solidFill>
                  <a:schemeClr val="bg1"/>
                </a:solidFill>
              </a:rPr>
              <a:t>Srushti Nayak(190280107081)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015B341C-C64C-8D60-F153-3690388A3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93" y="402667"/>
            <a:ext cx="690943" cy="7365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9781615B-A3BA-5522-83D2-E16F183D4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650" y="402667"/>
            <a:ext cx="739485" cy="73652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242364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77E8BC5-9363-DD49-9204-049552712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1D3557"/>
                </a:solidFill>
                <a:latin typeface="Arial Rounded MT Bold" panose="020F0704030504030204" pitchFamily="34" charset="0"/>
              </a:rPr>
              <a:t>Tools and technology</a:t>
            </a:r>
            <a:endParaRPr lang="en-IN" sz="2400" dirty="0">
              <a:solidFill>
                <a:srgbClr val="1D3557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="" xmlns:a16="http://schemas.microsoft.com/office/drawing/2014/main" id="{28C4B08E-6222-3439-8DBF-920B745FF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32057" y="1668155"/>
            <a:ext cx="2746183" cy="1078489"/>
          </a:xfr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A1B03AD-8DED-2EB1-C2DC-13713FC05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=""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752817" y="3779680"/>
            <a:ext cx="2174049" cy="12229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2CF45D51-08D2-53F0-624E-C9411DBCEC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=""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461546" y="3779681"/>
            <a:ext cx="1834354" cy="12229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7FB6059E-35FD-9D31-EC11-C9EE00ECECAF}"/>
              </a:ext>
            </a:extLst>
          </p:cNvPr>
          <p:cNvSpPr txBox="1"/>
          <p:nvPr/>
        </p:nvSpPr>
        <p:spPr>
          <a:xfrm>
            <a:off x="654287" y="1153714"/>
            <a:ext cx="333859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Web development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MongoDB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Express 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React 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Node js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73C12FB3-82BD-05DD-FA72-EB4179787F7C}"/>
              </a:ext>
            </a:extLst>
          </p:cNvPr>
          <p:cNvSpPr txBox="1"/>
          <p:nvPr/>
        </p:nvSpPr>
        <p:spPr>
          <a:xfrm>
            <a:off x="579120" y="3696149"/>
            <a:ext cx="457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Version control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Github</a:t>
            </a:r>
            <a:endParaRPr lang="en-US" sz="16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44A5F16E-E6F4-3DE2-D1B1-2C2C5C1800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=""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605382" y="1518459"/>
            <a:ext cx="2289515" cy="185705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746C2B4-1FAD-1C8C-180E-48CE7209B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30F2-7A06-4B85-BBEF-4953EC075D4B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7098061-6D0B-979E-24F4-2BE9C7A1A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1281101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DA866A-9DA9-221F-ABB6-4DAC01E9A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dirty="0" smtClean="0">
                <a:solidFill>
                  <a:srgbClr val="1D3557"/>
                </a:solidFill>
                <a:latin typeface="Arial Rounded MT Bold" panose="020F0704030504030204" pitchFamily="34" charset="0"/>
              </a:rPr>
              <a:t>Highlights of our work</a:t>
            </a:r>
            <a:endParaRPr lang="en-IN" sz="2400" dirty="0">
              <a:solidFill>
                <a:srgbClr val="1D355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D979A53-E5AA-377C-00D0-49E7D4808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079D6-9C69-4045-B262-4B6DBA9D7A50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BB1E7D9-C5EB-536F-F358-0DA8F094B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en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28650" y="1369219"/>
            <a:ext cx="8103226" cy="3263504"/>
          </a:xfrm>
        </p:spPr>
        <p:txBody>
          <a:bodyPr>
            <a:normAutofit/>
          </a:bodyPr>
          <a:lstStyle/>
          <a:p>
            <a:r>
              <a:rPr lang="en-IN" sz="2000" dirty="0" smtClean="0"/>
              <a:t>Authentication(</a:t>
            </a:r>
            <a:r>
              <a:rPr lang="en-IN" sz="2000" dirty="0" err="1" smtClean="0"/>
              <a:t>bcryptjs</a:t>
            </a:r>
            <a:r>
              <a:rPr lang="en-IN" sz="2000" dirty="0" smtClean="0"/>
              <a:t>, JWT secret code)</a:t>
            </a:r>
          </a:p>
          <a:p>
            <a:pPr lvl="1">
              <a:buFont typeface="Courier New" pitchFamily="49" charset="0"/>
              <a:buChar char="o"/>
            </a:pPr>
            <a:r>
              <a:rPr lang="en-IN" dirty="0" smtClean="0"/>
              <a:t>Registration</a:t>
            </a:r>
          </a:p>
          <a:p>
            <a:pPr lvl="1">
              <a:buFont typeface="Courier New" pitchFamily="49" charset="0"/>
              <a:buChar char="o"/>
            </a:pPr>
            <a:r>
              <a:rPr lang="en-IN" dirty="0" smtClean="0"/>
              <a:t>Login</a:t>
            </a:r>
          </a:p>
          <a:p>
            <a:r>
              <a:rPr lang="en-IN" sz="2000" dirty="0" smtClean="0"/>
              <a:t>Automatic Location Detection </a:t>
            </a:r>
            <a:r>
              <a:rPr lang="en-IN" dirty="0" smtClean="0"/>
              <a:t>- </a:t>
            </a:r>
            <a:r>
              <a:rPr lang="en-IN" sz="1800" dirty="0" err="1" smtClean="0"/>
              <a:t>OpenCage</a:t>
            </a:r>
            <a:r>
              <a:rPr lang="en-IN" sz="1800" dirty="0" smtClean="0"/>
              <a:t> </a:t>
            </a:r>
            <a:r>
              <a:rPr lang="en-IN" sz="1800" dirty="0" err="1" smtClean="0"/>
              <a:t>Geocoding</a:t>
            </a:r>
            <a:r>
              <a:rPr lang="en-IN" sz="1800" dirty="0" smtClean="0"/>
              <a:t> API, </a:t>
            </a:r>
            <a:r>
              <a:rPr lang="en-IN" sz="1800" dirty="0" err="1" smtClean="0"/>
              <a:t>Geolocation</a:t>
            </a:r>
            <a:r>
              <a:rPr lang="en-IN" sz="1800" dirty="0" smtClean="0"/>
              <a:t> API</a:t>
            </a:r>
          </a:p>
          <a:p>
            <a:r>
              <a:rPr lang="en-IN" sz="2000" dirty="0" smtClean="0"/>
              <a:t>Chat Functionality </a:t>
            </a:r>
            <a:r>
              <a:rPr lang="en-IN" dirty="0" smtClean="0"/>
              <a:t>- </a:t>
            </a:r>
            <a:r>
              <a:rPr lang="en-IN" sz="1800" dirty="0" smtClean="0"/>
              <a:t>Socket.io</a:t>
            </a:r>
            <a:endParaRPr lang="en-IN" dirty="0" smtClean="0"/>
          </a:p>
          <a:p>
            <a:r>
              <a:rPr lang="en-IN" sz="2000" dirty="0" smtClean="0"/>
              <a:t>Validation</a:t>
            </a:r>
            <a:r>
              <a:rPr lang="en-IN" dirty="0" smtClean="0"/>
              <a:t> – </a:t>
            </a:r>
            <a:r>
              <a:rPr lang="en-IN" sz="1800" dirty="0" smtClean="0"/>
              <a:t>express-</a:t>
            </a:r>
            <a:r>
              <a:rPr lang="en-IN" sz="1800" dirty="0" err="1" smtClean="0"/>
              <a:t>validator</a:t>
            </a:r>
            <a:endParaRPr lang="en-IN" sz="1800" dirty="0" smtClean="0"/>
          </a:p>
          <a:p>
            <a:r>
              <a:rPr lang="en-IN" sz="2000" dirty="0" smtClean="0"/>
              <a:t>Frontend </a:t>
            </a:r>
            <a:r>
              <a:rPr lang="en-IN" sz="1800" dirty="0" smtClean="0"/>
              <a:t>– Material UI</a:t>
            </a:r>
          </a:p>
          <a:p>
            <a:pPr lvl="1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="" xmlns:p14="http://schemas.microsoft.com/office/powerpoint/2010/main" val="1479035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7137" y="4604197"/>
            <a:ext cx="1083049" cy="216107"/>
          </a:xfrm>
        </p:spPr>
        <p:txBody>
          <a:bodyPr>
            <a:normAutofit fontScale="85000" lnSpcReduction="20000"/>
          </a:bodyPr>
          <a:lstStyle/>
          <a:p>
            <a:r>
              <a:rPr lang="en-IN" dirty="0" smtClean="0"/>
              <a:t>Fig 1 Home Page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"/>
          </a:p>
        </p:txBody>
      </p:sp>
      <p:pic>
        <p:nvPicPr>
          <p:cNvPr id="7" name="Google Shape;229;p26"/>
          <p:cNvPicPr preferRelativeResize="0">
            <a:picLocks noGrp="1"/>
          </p:cNvPicPr>
          <p:nvPr>
            <p:ph type="pic" idx="1"/>
          </p:nvPr>
        </p:nvPicPr>
        <p:blipFill>
          <a:blip r:embed="rId2">
            <a:alphaModFix/>
          </a:blip>
          <a:srcRect t="1114" b="1114"/>
          <a:stretch>
            <a:fillRect/>
          </a:stretch>
        </p:blipFill>
        <p:spPr>
          <a:xfrm>
            <a:off x="759183" y="741363"/>
            <a:ext cx="7783513" cy="379844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1">
            <a:extLst>
              <a:ext uri="{FF2B5EF4-FFF2-40B4-BE49-F238E27FC236}">
                <a16:creationId xmlns="" xmlns:a16="http://schemas.microsoft.com/office/drawing/2014/main" id="{FCDA866A-9DA9-221F-ABB6-4DAC01E9A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6" y="273844"/>
            <a:ext cx="7740203" cy="363660"/>
          </a:xfrm>
        </p:spPr>
        <p:txBody>
          <a:bodyPr>
            <a:normAutofit fontScale="90000"/>
          </a:bodyPr>
          <a:lstStyle/>
          <a:p>
            <a:r>
              <a:rPr lang="en-IN" sz="2400" dirty="0" smtClean="0">
                <a:solidFill>
                  <a:srgbClr val="1D3557"/>
                </a:solidFill>
                <a:latin typeface="Arial Rounded MT Bold" panose="020F0704030504030204" pitchFamily="34" charset="0"/>
              </a:rPr>
              <a:t>Snapshots of work</a:t>
            </a:r>
            <a:endParaRPr lang="en-IN" sz="2400" dirty="0">
              <a:solidFill>
                <a:srgbClr val="1D3557"/>
              </a:solidFill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7137" y="4604197"/>
            <a:ext cx="1083049" cy="216107"/>
          </a:xfrm>
        </p:spPr>
        <p:txBody>
          <a:bodyPr>
            <a:normAutofit fontScale="85000" lnSpcReduction="10000"/>
          </a:bodyPr>
          <a:lstStyle/>
          <a:p>
            <a:r>
              <a:rPr lang="en-IN" dirty="0" smtClean="0"/>
              <a:t>Fig 1 Home Page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"/>
          </a:p>
        </p:txBody>
      </p:sp>
      <p:pic>
        <p:nvPicPr>
          <p:cNvPr id="10" name="Google Shape;237;p27"/>
          <p:cNvPicPr preferRelativeResize="0">
            <a:picLocks noGrp="1"/>
          </p:cNvPicPr>
          <p:nvPr>
            <p:ph type="pic" idx="1"/>
          </p:nvPr>
        </p:nvPicPr>
        <p:blipFill rotWithShape="1">
          <a:blip r:embed="rId2">
            <a:alphaModFix/>
          </a:blip>
          <a:srcRect t="2048" b="2048"/>
          <a:stretch/>
        </p:blipFill>
        <p:spPr>
          <a:xfrm>
            <a:off x="1674255" y="741364"/>
            <a:ext cx="5808370" cy="2761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2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788" y="2997000"/>
            <a:ext cx="5818426" cy="179832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 Placeholder 3"/>
          <p:cNvSpPr txBox="1">
            <a:spLocks/>
          </p:cNvSpPr>
          <p:nvPr/>
        </p:nvSpPr>
        <p:spPr>
          <a:xfrm>
            <a:off x="4201582" y="4846749"/>
            <a:ext cx="1083049" cy="21610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Fig 2</a:t>
            </a:r>
            <a:r>
              <a:rPr kumimoji="0" lang="en-IN" sz="12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Registration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7137" y="4604197"/>
            <a:ext cx="1083049" cy="216107"/>
          </a:xfrm>
        </p:spPr>
        <p:txBody>
          <a:bodyPr>
            <a:normAutofit fontScale="85000" lnSpcReduction="10000"/>
          </a:bodyPr>
          <a:lstStyle/>
          <a:p>
            <a:r>
              <a:rPr lang="en-IN" dirty="0" smtClean="0"/>
              <a:t>Fig 3 Login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en"/>
          </a:p>
        </p:txBody>
      </p:sp>
      <p:sp>
        <p:nvSpPr>
          <p:cNvPr id="8" name="Picture Placeholder 7"/>
          <p:cNvSpPr>
            <a:spLocks noGrp="1"/>
          </p:cNvSpPr>
          <p:nvPr>
            <p:ph type="pic" idx="1"/>
          </p:nvPr>
        </p:nvSpPr>
        <p:spPr>
          <a:xfrm>
            <a:off x="579549" y="740569"/>
            <a:ext cx="7936992" cy="3655219"/>
          </a:xfrm>
        </p:spPr>
      </p:sp>
      <p:pic>
        <p:nvPicPr>
          <p:cNvPr id="9" name="Google Shape;24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2276" y="598869"/>
            <a:ext cx="8094372" cy="4009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7137" y="4604197"/>
            <a:ext cx="1083049" cy="216107"/>
          </a:xfrm>
        </p:spPr>
        <p:txBody>
          <a:bodyPr>
            <a:normAutofit fontScale="85000" lnSpcReduction="10000"/>
          </a:bodyPr>
          <a:lstStyle/>
          <a:p>
            <a:r>
              <a:rPr lang="en-IN" dirty="0" smtClean="0"/>
              <a:t>Fig 4 Main Page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en"/>
          </a:p>
        </p:txBody>
      </p:sp>
      <p:pic>
        <p:nvPicPr>
          <p:cNvPr id="9" name="Google Shape;254;p29"/>
          <p:cNvPicPr preferRelativeResize="0">
            <a:picLocks noGrp="1"/>
          </p:cNvPicPr>
          <p:nvPr>
            <p:ph type="pic" idx="1"/>
          </p:nvPr>
        </p:nvPicPr>
        <p:blipFill>
          <a:blip r:embed="rId2">
            <a:alphaModFix/>
          </a:blip>
          <a:srcRect t="3960" b="3960"/>
          <a:stretch>
            <a:fillRect/>
          </a:stretch>
        </p:blipFill>
        <p:spPr>
          <a:xfrm>
            <a:off x="579438" y="741363"/>
            <a:ext cx="7937500" cy="365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7137" y="4604197"/>
            <a:ext cx="1083049" cy="216107"/>
          </a:xfrm>
        </p:spPr>
        <p:txBody>
          <a:bodyPr>
            <a:normAutofit fontScale="85000" lnSpcReduction="20000"/>
          </a:bodyPr>
          <a:lstStyle/>
          <a:p>
            <a:r>
              <a:rPr lang="en-IN" dirty="0" smtClean="0"/>
              <a:t>Fig 5 Suggestions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 lang="en"/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/>
      </p:sp>
      <p:pic>
        <p:nvPicPr>
          <p:cNvPr id="8" name="Google Shape;26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88025" y="504350"/>
            <a:ext cx="6731876" cy="4009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81380" y="4752304"/>
            <a:ext cx="1083049" cy="216107"/>
          </a:xfrm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Fig 6 Chat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 lang="en"/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/>
      </p:sp>
      <p:pic>
        <p:nvPicPr>
          <p:cNvPr id="8" name="Google Shape;23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48677"/>
            <a:ext cx="9144000" cy="45263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81380" y="4752304"/>
            <a:ext cx="1083049" cy="216107"/>
          </a:xfrm>
        </p:spPr>
        <p:txBody>
          <a:bodyPr>
            <a:normAutofit fontScale="85000" lnSpcReduction="10000"/>
          </a:bodyPr>
          <a:lstStyle/>
          <a:p>
            <a:r>
              <a:rPr lang="en-IN" dirty="0" smtClean="0"/>
              <a:t>Fig 7 Chat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 lang="en"/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/>
      </p:sp>
      <p:pic>
        <p:nvPicPr>
          <p:cNvPr id="9" name="Google Shape;24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47650"/>
            <a:ext cx="9144000" cy="4517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7363" y="4758743"/>
            <a:ext cx="1784947" cy="216107"/>
          </a:xfrm>
        </p:spPr>
        <p:txBody>
          <a:bodyPr>
            <a:noAutofit/>
          </a:bodyPr>
          <a:lstStyle/>
          <a:p>
            <a:r>
              <a:rPr lang="en-IN" sz="1050" dirty="0" smtClean="0"/>
              <a:t>Fig 8 Location Functionality</a:t>
            </a:r>
            <a:endParaRPr lang="en-US" sz="105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 lang="en"/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/>
      </p:sp>
      <p:pic>
        <p:nvPicPr>
          <p:cNvPr id="9" name="Google Shape;25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16159"/>
            <a:ext cx="9144000" cy="4111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887375" y="-47819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1D3557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Outline</a:t>
            </a:r>
            <a:endParaRPr sz="2400" dirty="0">
              <a:solidFill>
                <a:srgbClr val="1D3557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843200" y="1480932"/>
            <a:ext cx="5060404" cy="267112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Introduction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Limitations of existing systems</a:t>
            </a:r>
          </a:p>
          <a:p>
            <a:pPr marL="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Proposed solution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Objectives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Functionality 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Tools and technology</a:t>
            </a:r>
          </a:p>
          <a:p>
            <a:pPr marL="342900"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chemeClr val="tx1"/>
                </a:solidFill>
                <a:latin typeface="Artifakt Element Medium" charset="0"/>
                <a:ea typeface="Artifakt Element Medium" charset="0"/>
              </a:rPr>
              <a:t>Highlights of our work</a:t>
            </a:r>
          </a:p>
          <a:p>
            <a:pPr marL="342900"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chemeClr val="tx1"/>
                </a:solidFill>
                <a:latin typeface="Artifakt Element Medium" charset="0"/>
                <a:ea typeface="Artifakt Element Medium" charset="0"/>
              </a:rPr>
              <a:t>Snapshots of work</a:t>
            </a:r>
          </a:p>
          <a:p>
            <a:pPr marL="342900" lvl="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Conclusion &amp; Future </a:t>
            </a:r>
            <a:r>
              <a:rPr lang="en-IN" sz="16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work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References</a:t>
            </a:r>
            <a:endParaRPr sz="1600" dirty="0">
              <a:solidFill>
                <a:schemeClr val="tx1"/>
              </a:solidFill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8CC05ED7-5377-56DB-586B-4C2154191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7578" y="2072066"/>
            <a:ext cx="3089724" cy="257571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4484" y="4836016"/>
            <a:ext cx="1784947" cy="216107"/>
          </a:xfrm>
        </p:spPr>
        <p:txBody>
          <a:bodyPr>
            <a:noAutofit/>
          </a:bodyPr>
          <a:lstStyle/>
          <a:p>
            <a:r>
              <a:rPr lang="en-IN" sz="1050" dirty="0" smtClean="0"/>
              <a:t>Fig 9 Admin Panel</a:t>
            </a:r>
            <a:endParaRPr lang="en-US" sz="105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endParaRPr lang="en"/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/>
      </p:sp>
      <p:pic>
        <p:nvPicPr>
          <p:cNvPr id="8" name="Google Shape;26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45281"/>
            <a:ext cx="9144000" cy="4452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772" y="4810259"/>
            <a:ext cx="2332299" cy="216107"/>
          </a:xfrm>
        </p:spPr>
        <p:txBody>
          <a:bodyPr>
            <a:noAutofit/>
          </a:bodyPr>
          <a:lstStyle/>
          <a:p>
            <a:r>
              <a:rPr lang="en-IN" sz="1050" dirty="0" smtClean="0"/>
              <a:t>Fig 10 Admin Panel- Add organization</a:t>
            </a:r>
            <a:endParaRPr lang="en-US" sz="105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 lang="en"/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/>
      </p:sp>
      <p:pic>
        <p:nvPicPr>
          <p:cNvPr id="8" name="Google Shape;267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57175"/>
            <a:ext cx="9144000" cy="4514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772" y="4810259"/>
            <a:ext cx="2332299" cy="216107"/>
          </a:xfrm>
        </p:spPr>
        <p:txBody>
          <a:bodyPr>
            <a:noAutofit/>
          </a:bodyPr>
          <a:lstStyle/>
          <a:p>
            <a:r>
              <a:rPr lang="en-IN" sz="1050" dirty="0" smtClean="0"/>
              <a:t>Fig 10 Admin Panel- Edit organization</a:t>
            </a:r>
            <a:endParaRPr lang="en-US" sz="105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A0D8-7FBB-4DC3-9F85-D5716A820365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 lang="en"/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/>
      </p:sp>
      <p:pic>
        <p:nvPicPr>
          <p:cNvPr id="9" name="Google Shape;274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90514"/>
            <a:ext cx="9144000" cy="4481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A703D1B-DF42-006E-100D-2FFD8A217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1D3557"/>
                </a:solidFill>
                <a:latin typeface="Arial Rounded MT Bold" panose="020F0704030504030204" pitchFamily="34" charset="0"/>
              </a:rPr>
              <a:t>Conclusion &amp; Future </a:t>
            </a:r>
            <a:r>
              <a:rPr lang="en-US" sz="2400" dirty="0">
                <a:solidFill>
                  <a:srgbClr val="1D3557"/>
                </a:solidFill>
                <a:latin typeface="Arial Rounded MT Bold" panose="020F0704030504030204" pitchFamily="34" charset="0"/>
              </a:rPr>
              <a:t>work</a:t>
            </a:r>
            <a:endParaRPr lang="en-IN" sz="2400" dirty="0">
              <a:solidFill>
                <a:srgbClr val="1D355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5DBB7D8-6A4A-A5DD-09DB-78D91ED3C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49251"/>
            <a:ext cx="7886700" cy="3383471"/>
          </a:xfrm>
        </p:spPr>
        <p:txBody>
          <a:bodyPr>
            <a:normAutofit/>
          </a:bodyPr>
          <a:lstStyle/>
          <a:p>
            <a:pPr lvl="0"/>
            <a:r>
              <a:rPr lang="en-US" sz="1600" dirty="0" smtClean="0"/>
              <a:t>The Trippify project has successfully addressed the challenges of commuting and traffic congestion within large organizations. </a:t>
            </a:r>
          </a:p>
          <a:p>
            <a:pPr lvl="0"/>
            <a:r>
              <a:rPr lang="en-US" sz="1600" dirty="0" smtClean="0"/>
              <a:t>Through the development of a feature-rich web application using the MERN stack, the project has provided employees with innovative solutions for ride-sharing, transportation optimization, and enhanced user experience. </a:t>
            </a:r>
          </a:p>
          <a:p>
            <a:pPr lvl="0"/>
            <a:r>
              <a:rPr lang="en-US" sz="1600" dirty="0" smtClean="0"/>
              <a:t>The emphasis on safety, privacy, and user-centric design has contributed to creating a secure and user-friendly platform.</a:t>
            </a:r>
          </a:p>
          <a:p>
            <a:pPr lvl="0"/>
            <a:r>
              <a:rPr lang="en-US" sz="1600" dirty="0" smtClean="0"/>
              <a:t>Moving forward, potential future aspects include scalability and integration, smart mobility features, advanced analytics, and partnerships to further enhance the impact of the Trippify project.</a:t>
            </a:r>
          </a:p>
          <a:p>
            <a:endParaRPr lang="en-IN" sz="16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BDE3A342-ADCD-7C11-A1D7-021C3D077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446B7-C4FD-40EC-B37A-D20C8E1E70FA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B31C041A-4044-41AF-A753-43D432E3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401134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9FECBE4-63F5-6C30-6447-D668172BA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dirty="0">
                <a:solidFill>
                  <a:srgbClr val="1D3557"/>
                </a:solidFill>
                <a:latin typeface="Arial Rounded MT Bold" panose="020F070403050403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67380DC-3793-5D4E-335C-8EA81FBB4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200" dirty="0"/>
              <a:t>Yan Huang et al., “Noah: A Dynamic Ridesharing  System”, June - 2013.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200" dirty="0"/>
              <a:t> Software Engineering A PRACTITIONER ’ S APPROACH SEVENTH EDITION Roger S. Pressman, Ph.D.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200" dirty="0"/>
              <a:t>Dynamic Ridesharing Practice and Future Directions”, EURO Journal on Transportation and Logistics manuscript. 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1200" dirty="0"/>
              <a:t>https://www.w3schools.com/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8E19B-7336-D36C-0388-EE571AB48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F37B-F6CC-43F6-97B0-292B40541971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A86B0B8-B8F7-FA3E-21F0-3859517F1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1991980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p34"/>
          <p:cNvSpPr txBox="1">
            <a:spLocks noGrp="1"/>
          </p:cNvSpPr>
          <p:nvPr>
            <p:ph type="subTitle" idx="4294967295"/>
          </p:nvPr>
        </p:nvSpPr>
        <p:spPr>
          <a:xfrm>
            <a:off x="0" y="2020888"/>
            <a:ext cx="4343400" cy="192087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endParaRPr lang="en-US" sz="36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A1723A2A-2618-F736-687D-D8AC10F991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=""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860738" y="2396967"/>
            <a:ext cx="1869627" cy="26441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E2EA76A-B613-9EC4-9C7A-435337745FF9}"/>
              </a:ext>
            </a:extLst>
          </p:cNvPr>
          <p:cNvSpPr txBox="1"/>
          <p:nvPr/>
        </p:nvSpPr>
        <p:spPr>
          <a:xfrm>
            <a:off x="1336238" y="1836222"/>
            <a:ext cx="63599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                          </a:t>
            </a:r>
            <a:r>
              <a:rPr lang="en-US" sz="3600" dirty="0">
                <a:solidFill>
                  <a:srgbClr val="0070C0"/>
                </a:solidFill>
                <a:latin typeface="Arial Rounded MT Bold" panose="020F0704030504030204" pitchFamily="34" charset="0"/>
              </a:rPr>
              <a:t>THANK YOU!!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5F21175E-EC26-E15F-C994-4D3032E4E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7FA-D051-41DA-90F5-E1FC0F745A1A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CD8C856D-6293-6DAC-DD68-62E27B42D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50A8B43-C53A-0564-F76A-39491681E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107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D3557"/>
                </a:solidFill>
                <a:latin typeface="Arial Rounded MT Bold" panose="020F0704030504030204" pitchFamily="34" charset="0"/>
              </a:rPr>
              <a:t>Introduction</a:t>
            </a:r>
            <a:endParaRPr lang="en-IN" sz="2400" dirty="0">
              <a:solidFill>
                <a:srgbClr val="1D355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B46E5E9-605A-B655-D3EC-3396FEE9A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Nowadays people are not connected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to each other even if they belong to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same company or same area.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For the same reason many people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are not aware about the routes their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colleagues share.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IN" sz="16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We want to develop such app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that connect such people and reduce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traffic congestion and environmental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pollution to some extent.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CB8985A-6282-4DA1-93AA-477453D77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338" y="2025398"/>
            <a:ext cx="4453662" cy="2512735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B2BBFFF-136F-F787-EAC7-E0D223ADD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78601-7426-46B1-B91E-406E05AE92F4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1075FBCF-F816-43DB-C5E2-B31B5BF28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1371133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131BE1-25B0-47A3-BFE1-AF2B35148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1D3557"/>
                </a:solidFill>
                <a:latin typeface="Arial Rounded MT Bold" panose="020F07040305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Limitations of existing systems</a:t>
            </a:r>
            <a:endParaRPr lang="en-IN" sz="2400" dirty="0">
              <a:solidFill>
                <a:srgbClr val="1D3557"/>
              </a:solidFill>
              <a:latin typeface="Arial Rounded MT Bold" panose="020F07040305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314918D4-367B-5418-A045-967906CE0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68016"/>
            <a:ext cx="7829550" cy="336470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                   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            </a:t>
            </a:r>
          </a:p>
          <a:p>
            <a:endParaRPr lang="en-US" dirty="0"/>
          </a:p>
          <a:p>
            <a:pPr marL="1371600" lvl="4" indent="0">
              <a:buNone/>
            </a:pPr>
            <a:endParaRPr lang="en-US" dirty="0"/>
          </a:p>
          <a:p>
            <a:endParaRPr lang="en-IN" dirty="0"/>
          </a:p>
        </p:txBody>
      </p:sp>
      <p:pic>
        <p:nvPicPr>
          <p:cNvPr id="10" name="Content Placeholder 4" descr="rvlsoft200300006-1.jpg">
            <a:extLst>
              <a:ext uri="{FF2B5EF4-FFF2-40B4-BE49-F238E27FC236}">
                <a16:creationId xmlns="" xmlns:a16="http://schemas.microsoft.com/office/drawing/2014/main" id="{3AA58C4C-5A27-56E5-DDFA-6608B2F73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335" y="1525714"/>
            <a:ext cx="1040304" cy="495301"/>
          </a:xfrm>
          <a:prstGeom prst="rect">
            <a:avLst/>
          </a:prstGeom>
        </p:spPr>
      </p:pic>
      <p:pic>
        <p:nvPicPr>
          <p:cNvPr id="12" name="Picture 11" descr="1d9caa2718ff4c24b8716e830641ff3d.png">
            <a:extLst>
              <a:ext uri="{FF2B5EF4-FFF2-40B4-BE49-F238E27FC236}">
                <a16:creationId xmlns="" xmlns:a16="http://schemas.microsoft.com/office/drawing/2014/main" id="{70F0FD69-415E-F6D3-2C72-DC214C5CC4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88" t="18478" r="22046" b="19382"/>
          <a:stretch/>
        </p:blipFill>
        <p:spPr>
          <a:xfrm>
            <a:off x="2196870" y="1233048"/>
            <a:ext cx="754380" cy="7879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D66CF1A3-0307-A8C8-CBB5-6DC71634D7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=""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76628" y="2587121"/>
            <a:ext cx="881182" cy="12462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86596646-A6CA-B576-E647-CA2449A768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=""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040656" y="2411101"/>
            <a:ext cx="1108365" cy="1567517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C3EFCCC1-0E4F-9204-98A2-D91229A8E35C}"/>
              </a:ext>
            </a:extLst>
          </p:cNvPr>
          <p:cNvSpPr/>
          <p:nvPr/>
        </p:nvSpPr>
        <p:spPr>
          <a:xfrm>
            <a:off x="685800" y="4091940"/>
            <a:ext cx="2148840" cy="55418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XYZ Company</a:t>
            </a:r>
            <a:endParaRPr lang="en-IN" dirty="0"/>
          </a:p>
        </p:txBody>
      </p:sp>
      <p:sp>
        <p:nvSpPr>
          <p:cNvPr id="21" name="Arrow: Right 20">
            <a:extLst>
              <a:ext uri="{FF2B5EF4-FFF2-40B4-BE49-F238E27FC236}">
                <a16:creationId xmlns="" xmlns:a16="http://schemas.microsoft.com/office/drawing/2014/main" id="{A61FABCE-E4D2-0D5C-817A-DE64BA277274}"/>
              </a:ext>
            </a:extLst>
          </p:cNvPr>
          <p:cNvSpPr/>
          <p:nvPr/>
        </p:nvSpPr>
        <p:spPr>
          <a:xfrm rot="16200000">
            <a:off x="943341" y="2303259"/>
            <a:ext cx="458618" cy="12077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Right 22">
            <a:extLst>
              <a:ext uri="{FF2B5EF4-FFF2-40B4-BE49-F238E27FC236}">
                <a16:creationId xmlns="" xmlns:a16="http://schemas.microsoft.com/office/drawing/2014/main" id="{A4CCE56F-B668-A320-B285-6ABA651A6607}"/>
              </a:ext>
            </a:extLst>
          </p:cNvPr>
          <p:cNvSpPr/>
          <p:nvPr/>
        </p:nvSpPr>
        <p:spPr>
          <a:xfrm rot="16200000">
            <a:off x="2344751" y="2254195"/>
            <a:ext cx="458618" cy="12077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="" xmlns:a16="http://schemas.microsoft.com/office/drawing/2014/main" id="{41F5F0F3-E017-6184-654B-7197CF6AFE7D}"/>
              </a:ext>
            </a:extLst>
          </p:cNvPr>
          <p:cNvCxnSpPr>
            <a:cxnSpLocks/>
          </p:cNvCxnSpPr>
          <p:nvPr/>
        </p:nvCxnSpPr>
        <p:spPr>
          <a:xfrm flipH="1" flipV="1">
            <a:off x="1197389" y="3773405"/>
            <a:ext cx="460421" cy="3075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="" xmlns:a16="http://schemas.microsoft.com/office/drawing/2014/main" id="{64AE6E41-15D9-8D47-2589-DC016FFABEA3}"/>
              </a:ext>
            </a:extLst>
          </p:cNvPr>
          <p:cNvCxnSpPr>
            <a:cxnSpLocks/>
          </p:cNvCxnSpPr>
          <p:nvPr/>
        </p:nvCxnSpPr>
        <p:spPr>
          <a:xfrm flipV="1">
            <a:off x="1983507" y="3796732"/>
            <a:ext cx="526532" cy="31853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F851CB4D-8A00-F724-57AD-E6AE91D611B2}"/>
              </a:ext>
            </a:extLst>
          </p:cNvPr>
          <p:cNvSpPr txBox="1"/>
          <p:nvPr/>
        </p:nvSpPr>
        <p:spPr>
          <a:xfrm>
            <a:off x="3206170" y="1525713"/>
            <a:ext cx="507676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 Both work at same company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 Both share same (or partial same) route to their destination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 They are not aware about this and booked cab individually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 Even pooling option of both app is not able to suggest the customer as both app may not be sharing the data.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885CEA27-F45E-5D57-6B4C-410052713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A1350-3C6A-4466-9C07-6E4B338574BB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E0D7B74-7EEB-567C-7AC8-918712AB5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2410500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E77EBE4-28D4-68C1-2410-7D7DBE961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1D3557"/>
                </a:solidFill>
                <a:latin typeface="Arial Rounded MT Bold" panose="020F0704030504030204" pitchFamily="34" charset="0"/>
              </a:rPr>
              <a:t>Proposed solution</a:t>
            </a:r>
            <a:endParaRPr lang="en-IN" sz="2400" dirty="0">
              <a:solidFill>
                <a:srgbClr val="1D355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FF009F8-18C9-32EF-66BC-EE35076CB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9353" y="1369219"/>
            <a:ext cx="3565997" cy="3263504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Both are connected through Trippify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Now they can share any mode of transportation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Interaction with colleague will make journey even happier and safer </a:t>
            </a: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  <a:sym typeface="Wingdings" panose="05000000000000000000" pitchFamily="2" charset="2"/>
              </a:rPr>
              <a:t> </a:t>
            </a:r>
            <a:endParaRPr lang="en-IN" sz="16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48F7F50E-23DF-53CD-710A-8375613B91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8598" y="2749619"/>
            <a:ext cx="1029160" cy="1455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BC8A471-0577-CDBD-7281-41974283D7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=""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941159" y="2499529"/>
            <a:ext cx="1253490" cy="1772762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="" xmlns:a16="http://schemas.microsoft.com/office/drawing/2014/main" id="{E77C1691-9A88-4D4F-5CD1-050BD7EE3AB4}"/>
              </a:ext>
            </a:extLst>
          </p:cNvPr>
          <p:cNvSpPr/>
          <p:nvPr/>
        </p:nvSpPr>
        <p:spPr>
          <a:xfrm>
            <a:off x="1217219" y="4388981"/>
            <a:ext cx="2148840" cy="55418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XYZ Company</a:t>
            </a:r>
            <a:endParaRPr lang="en-IN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="" xmlns:a16="http://schemas.microsoft.com/office/drawing/2014/main" id="{6BF0E938-1B04-90F3-5132-BDF44B8051EC}"/>
              </a:ext>
            </a:extLst>
          </p:cNvPr>
          <p:cNvCxnSpPr>
            <a:cxnSpLocks/>
          </p:cNvCxnSpPr>
          <p:nvPr/>
        </p:nvCxnSpPr>
        <p:spPr>
          <a:xfrm flipV="1">
            <a:off x="2839527" y="4051003"/>
            <a:ext cx="526532" cy="3185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="" xmlns:a16="http://schemas.microsoft.com/office/drawing/2014/main" id="{61037BE4-4ED0-098B-2908-291760E9F46F}"/>
              </a:ext>
            </a:extLst>
          </p:cNvPr>
          <p:cNvCxnSpPr>
            <a:cxnSpLocks/>
          </p:cNvCxnSpPr>
          <p:nvPr/>
        </p:nvCxnSpPr>
        <p:spPr>
          <a:xfrm flipH="1" flipV="1">
            <a:off x="1217219" y="4024332"/>
            <a:ext cx="460421" cy="371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Left-Right 18">
            <a:extLst>
              <a:ext uri="{FF2B5EF4-FFF2-40B4-BE49-F238E27FC236}">
                <a16:creationId xmlns="" xmlns:a16="http://schemas.microsoft.com/office/drawing/2014/main" id="{EC3925B4-647A-29A4-8570-8F358EFB04CC}"/>
              </a:ext>
            </a:extLst>
          </p:cNvPr>
          <p:cNvSpPr/>
          <p:nvPr/>
        </p:nvSpPr>
        <p:spPr>
          <a:xfrm>
            <a:off x="1522019" y="3506695"/>
            <a:ext cx="1844040" cy="333775"/>
          </a:xfrm>
          <a:prstGeom prst="left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Trippify</a:t>
            </a:r>
            <a:endParaRPr lang="en-IN" dirty="0"/>
          </a:p>
        </p:txBody>
      </p:sp>
      <p:graphicFrame>
        <p:nvGraphicFramePr>
          <p:cNvPr id="20" name="Diagram 19">
            <a:extLst>
              <a:ext uri="{FF2B5EF4-FFF2-40B4-BE49-F238E27FC236}">
                <a16:creationId xmlns="" xmlns:a16="http://schemas.microsoft.com/office/drawing/2014/main" id="{2A71060B-A7C8-7132-5924-F73BE16A4B6F}"/>
              </a:ext>
            </a:extLst>
          </p:cNvPr>
          <p:cNvGraphicFramePr/>
          <p:nvPr>
            <p:extLst>
              <p:ext uri="{D42A27DB-BD31-4B8C-83A1-F6EECF244321}">
                <p14:modId xmlns="" xmlns:p14="http://schemas.microsoft.com/office/powerpoint/2010/main" val="1286417453"/>
              </p:ext>
            </p:extLst>
          </p:nvPr>
        </p:nvGraphicFramePr>
        <p:xfrm>
          <a:off x="646549" y="1287555"/>
          <a:ext cx="3406140" cy="1211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1" name="Arrow: Right 20">
            <a:extLst>
              <a:ext uri="{FF2B5EF4-FFF2-40B4-BE49-F238E27FC236}">
                <a16:creationId xmlns="" xmlns:a16="http://schemas.microsoft.com/office/drawing/2014/main" id="{E31906A9-0C91-939D-D11B-FD43444A4D37}"/>
              </a:ext>
            </a:extLst>
          </p:cNvPr>
          <p:cNvSpPr/>
          <p:nvPr/>
        </p:nvSpPr>
        <p:spPr>
          <a:xfrm rot="16200000">
            <a:off x="1827649" y="2695035"/>
            <a:ext cx="1043940" cy="64520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Sharing</a:t>
            </a:r>
            <a:endParaRPr lang="en-IN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2772138-4DFD-A306-C0CD-043E6E558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1E847-47AF-4C20-8957-F35FA760997B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F3341520-D55F-F3FE-D472-30D95441D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638886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="" xmlns:a16="http://schemas.microsoft.com/office/drawing/2014/main" id="{75EA4F1A-60A7-CCF4-B9C3-7A26AE635D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65931426"/>
              </p:ext>
            </p:extLst>
          </p:nvPr>
        </p:nvGraphicFramePr>
        <p:xfrm>
          <a:off x="1482091" y="827539"/>
          <a:ext cx="5829300" cy="1989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9F2ACC09-F457-58D3-4B1A-BEA2E2116B95}"/>
              </a:ext>
            </a:extLst>
          </p:cNvPr>
          <p:cNvGrpSpPr/>
          <p:nvPr/>
        </p:nvGrpSpPr>
        <p:grpSpPr>
          <a:xfrm>
            <a:off x="4200622" y="3660710"/>
            <a:ext cx="1365900" cy="1243475"/>
            <a:chOff x="225255" y="746085"/>
            <a:chExt cx="1365900" cy="1243475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="" xmlns:a16="http://schemas.microsoft.com/office/drawing/2014/main" id="{9732E05D-9687-99B0-FD86-24B864E5B1CE}"/>
                </a:ext>
              </a:extLst>
            </p:cNvPr>
            <p:cNvSpPr/>
            <p:nvPr/>
          </p:nvSpPr>
          <p:spPr>
            <a:xfrm>
              <a:off x="225255" y="746085"/>
              <a:ext cx="1365900" cy="124347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ectangle: Rounded Corners 4">
              <a:extLst>
                <a:ext uri="{FF2B5EF4-FFF2-40B4-BE49-F238E27FC236}">
                  <a16:creationId xmlns="" xmlns:a16="http://schemas.microsoft.com/office/drawing/2014/main" id="{66E0F4B9-29EF-EE89-2938-48E2031A75F5}"/>
                </a:ext>
              </a:extLst>
            </p:cNvPr>
            <p:cNvSpPr txBox="1"/>
            <p:nvPr/>
          </p:nvSpPr>
          <p:spPr>
            <a:xfrm>
              <a:off x="261675" y="782505"/>
              <a:ext cx="1293060" cy="117063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t" anchorCtr="0">
              <a:noAutofit/>
            </a:bodyPr>
            <a:lstStyle/>
            <a:p>
              <a:pPr marL="0" lvl="0" indent="0" algn="l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Authentication Authority</a:t>
              </a:r>
              <a:endParaRPr lang="en-IN" sz="1500" kern="1200" dirty="0"/>
            </a:p>
            <a:p>
              <a:pPr marL="114300" lvl="1" indent="-114300" algn="l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1200" dirty="0"/>
                <a:t>Check the profile of user and approve him/her.</a:t>
              </a:r>
              <a:endParaRPr lang="en-IN" sz="1200" kern="12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BA92CE2A-7ECB-C21D-C3B3-D45F2F9E4818}"/>
              </a:ext>
            </a:extLst>
          </p:cNvPr>
          <p:cNvGrpSpPr/>
          <p:nvPr/>
        </p:nvGrpSpPr>
        <p:grpSpPr>
          <a:xfrm rot="18955255">
            <a:off x="4669808" y="2994415"/>
            <a:ext cx="1380312" cy="407945"/>
            <a:chOff x="3409285" y="388238"/>
            <a:chExt cx="400324" cy="350557"/>
          </a:xfrm>
        </p:grpSpPr>
        <p:sp>
          <p:nvSpPr>
            <p:cNvPr id="15" name="Arrow: Right 14">
              <a:extLst>
                <a:ext uri="{FF2B5EF4-FFF2-40B4-BE49-F238E27FC236}">
                  <a16:creationId xmlns="" xmlns:a16="http://schemas.microsoft.com/office/drawing/2014/main" id="{3ACD49A2-FA08-AF3B-2472-51304F9CE17E}"/>
                </a:ext>
              </a:extLst>
            </p:cNvPr>
            <p:cNvSpPr/>
            <p:nvPr/>
          </p:nvSpPr>
          <p:spPr>
            <a:xfrm rot="157216">
              <a:off x="3409285" y="388238"/>
              <a:ext cx="400324" cy="35055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Arrow: Right 4">
              <a:extLst>
                <a:ext uri="{FF2B5EF4-FFF2-40B4-BE49-F238E27FC236}">
                  <a16:creationId xmlns="" xmlns:a16="http://schemas.microsoft.com/office/drawing/2014/main" id="{E1267212-A1AD-6066-FA95-6FD8305A2CA2}"/>
                </a:ext>
              </a:extLst>
            </p:cNvPr>
            <p:cNvSpPr txBox="1"/>
            <p:nvPr/>
          </p:nvSpPr>
          <p:spPr>
            <a:xfrm rot="157216">
              <a:off x="3409340" y="455945"/>
              <a:ext cx="295157" cy="21033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300" kern="1200" dirty="0"/>
                <a:t>Approve</a:t>
              </a:r>
              <a:endParaRPr lang="en-IN" sz="1300" kern="1200" dirty="0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9FC2663-2509-5EFC-FDE9-32604AC56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2171A-21EE-4A87-878E-9A53E60B377B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93E1290B-F534-76D1-360A-2A882EC99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en"/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9369D805-1AE6-3EFC-5529-820F5F1EE3D9}"/>
              </a:ext>
            </a:extLst>
          </p:cNvPr>
          <p:cNvGrpSpPr/>
          <p:nvPr/>
        </p:nvGrpSpPr>
        <p:grpSpPr>
          <a:xfrm rot="3083516">
            <a:off x="3595065" y="2962330"/>
            <a:ext cx="1276124" cy="407945"/>
            <a:chOff x="3409285" y="388238"/>
            <a:chExt cx="400324" cy="350557"/>
          </a:xfrm>
        </p:grpSpPr>
        <p:sp>
          <p:nvSpPr>
            <p:cNvPr id="10" name="Arrow: Right 9">
              <a:extLst>
                <a:ext uri="{FF2B5EF4-FFF2-40B4-BE49-F238E27FC236}">
                  <a16:creationId xmlns="" xmlns:a16="http://schemas.microsoft.com/office/drawing/2014/main" id="{DCCFB53D-A1F7-63AF-4140-90F4D02C29F5}"/>
                </a:ext>
              </a:extLst>
            </p:cNvPr>
            <p:cNvSpPr/>
            <p:nvPr/>
          </p:nvSpPr>
          <p:spPr>
            <a:xfrm rot="157216">
              <a:off x="3409285" y="388238"/>
              <a:ext cx="400324" cy="35055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Arrow: Right 4">
              <a:extLst>
                <a:ext uri="{FF2B5EF4-FFF2-40B4-BE49-F238E27FC236}">
                  <a16:creationId xmlns="" xmlns:a16="http://schemas.microsoft.com/office/drawing/2014/main" id="{CC067F9C-3E98-9C26-DA7F-1D83FFA8C728}"/>
                </a:ext>
              </a:extLst>
            </p:cNvPr>
            <p:cNvSpPr txBox="1"/>
            <p:nvPr/>
          </p:nvSpPr>
          <p:spPr>
            <a:xfrm rot="157216">
              <a:off x="3409340" y="455945"/>
              <a:ext cx="295157" cy="21033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300" kern="1200" dirty="0"/>
                <a:t>Request</a:t>
              </a:r>
              <a:endParaRPr lang="en-IN" sz="1300" kern="1200"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3790208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="" xmlns:a16="http://schemas.microsoft.com/office/drawing/2014/main" id="{1BC0AEBA-8E3A-0ED2-8892-4C9871E5B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02528" y="436034"/>
            <a:ext cx="964861" cy="1002453"/>
          </a:xfrm>
        </p:spPr>
      </p:pic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003C1C4A-2181-FDEA-31C4-81860F3BA458}"/>
              </a:ext>
            </a:extLst>
          </p:cNvPr>
          <p:cNvSpPr/>
          <p:nvPr/>
        </p:nvSpPr>
        <p:spPr>
          <a:xfrm>
            <a:off x="1269366" y="1438487"/>
            <a:ext cx="1374986" cy="62314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wants to share ride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D741219-7D52-9C6B-07DE-C4543EB4D4F8}"/>
              </a:ext>
            </a:extLst>
          </p:cNvPr>
          <p:cNvSpPr/>
          <p:nvPr/>
        </p:nvSpPr>
        <p:spPr>
          <a:xfrm>
            <a:off x="3254588" y="1438487"/>
            <a:ext cx="2458720" cy="62314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Turn on availability status. Check suggestion</a:t>
            </a: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3FAE0D0-1355-414F-6179-DD974293D990}"/>
              </a:ext>
            </a:extLst>
          </p:cNvPr>
          <p:cNvSpPr/>
          <p:nvPr/>
        </p:nvSpPr>
        <p:spPr>
          <a:xfrm>
            <a:off x="6267450" y="3266289"/>
            <a:ext cx="1869439" cy="77227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Whose availability status is on </a:t>
            </a:r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085E18AD-8122-E6D1-ECAB-2037F9634021}"/>
              </a:ext>
            </a:extLst>
          </p:cNvPr>
          <p:cNvSpPr/>
          <p:nvPr/>
        </p:nvSpPr>
        <p:spPr>
          <a:xfrm>
            <a:off x="2993813" y="3589867"/>
            <a:ext cx="819573" cy="345490"/>
          </a:xfrm>
          <a:prstGeom prst="rect">
            <a:avLst/>
          </a:prstGeom>
          <a:solidFill>
            <a:srgbClr val="CFF2FF"/>
          </a:solidFill>
          <a:ln>
            <a:solidFill>
              <a:srgbClr val="CFF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D3557"/>
                </a:solidFill>
              </a:rPr>
              <a:t>Chat</a:t>
            </a:r>
            <a:endParaRPr lang="en-IN" dirty="0">
              <a:solidFill>
                <a:srgbClr val="1D3557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C3518141-A456-7342-4D67-CC98D62D6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=""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003887" y="369147"/>
            <a:ext cx="1136225" cy="11362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AF5BB53A-A6F6-E936-0E28-9887E5761E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=""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709031" y="2980318"/>
            <a:ext cx="1564011" cy="1137818"/>
          </a:xfrm>
          <a:prstGeom prst="rect">
            <a:avLst/>
          </a:prstGeom>
        </p:spPr>
      </p:pic>
      <p:sp>
        <p:nvSpPr>
          <p:cNvPr id="30" name="Arrow: Curved Right 29">
            <a:extLst>
              <a:ext uri="{FF2B5EF4-FFF2-40B4-BE49-F238E27FC236}">
                <a16:creationId xmlns="" xmlns:a16="http://schemas.microsoft.com/office/drawing/2014/main" id="{F50D60D3-42A6-B198-50DC-66EC19BA3C4B}"/>
              </a:ext>
            </a:extLst>
          </p:cNvPr>
          <p:cNvSpPr/>
          <p:nvPr/>
        </p:nvSpPr>
        <p:spPr>
          <a:xfrm>
            <a:off x="3142827" y="2061633"/>
            <a:ext cx="670559" cy="134545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1" name="Arrow: Curved Down 30">
            <a:extLst>
              <a:ext uri="{FF2B5EF4-FFF2-40B4-BE49-F238E27FC236}">
                <a16:creationId xmlns="" xmlns:a16="http://schemas.microsoft.com/office/drawing/2014/main" id="{B220200C-3ADA-BD42-A0E0-BAAC2CC9BB30}"/>
              </a:ext>
            </a:extLst>
          </p:cNvPr>
          <p:cNvSpPr/>
          <p:nvPr/>
        </p:nvSpPr>
        <p:spPr>
          <a:xfrm flipH="1" flipV="1">
            <a:off x="4836791" y="4038567"/>
            <a:ext cx="2126196" cy="735785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="" xmlns:a16="http://schemas.microsoft.com/office/drawing/2014/main" id="{A16FC323-FDB1-7984-C4F6-5A3D204CEC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=""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323544" y="1804463"/>
            <a:ext cx="1564012" cy="1466261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36BC8D2E-BDD2-89D4-48EC-469AAC850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2673F-9C5C-4A3F-BDC8-E702B6247247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48A1F21-A361-AD8A-0B38-28A006EA7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176092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A4EB0F-CEBE-A85C-AC26-30A758D15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1D3557"/>
                </a:solidFill>
                <a:latin typeface="Arial Rounded MT Bold" panose="020F0704030504030204" pitchFamily="34" charset="0"/>
              </a:rPr>
              <a:t>Objectives</a:t>
            </a:r>
            <a:endParaRPr lang="en-IN" sz="2400" dirty="0">
              <a:solidFill>
                <a:srgbClr val="1D355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0E006D-C756-C5D4-DBA0-F0B4C959C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Connect those colleagues who share same (or partial same) route of transportation.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Reduce traffic congestion to some extent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Reduce pollution 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Increase fuel efficiency by sharing mode </a:t>
            </a:r>
          </a:p>
          <a:p>
            <a:pPr marL="0" indent="0">
              <a:buNone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   of transportation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Make connections with people from your</a:t>
            </a:r>
          </a:p>
          <a:p>
            <a:pPr marL="0" indent="0">
              <a:buNone/>
            </a:pPr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   organization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Save travel cost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Safe vehicle sharing</a:t>
            </a:r>
            <a:endParaRPr lang="en-IN" sz="16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E968E6A-28B3-E309-954C-F5BF937AAB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4" r="-2174"/>
          <a:stretch/>
        </p:blipFill>
        <p:spPr>
          <a:xfrm>
            <a:off x="5404431" y="2571750"/>
            <a:ext cx="3493876" cy="1649282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="" xmlns:a16="http://schemas.microsoft.com/office/drawing/2014/main" id="{A75715C0-47EC-F745-B2B3-CD9072AD9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C5F35-6628-4329-B54F-7A319741A8EB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CC3B9536-6696-57C4-11DF-31BFC723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619281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CE9B8B-5B78-F839-6473-1CEADBFB4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1D3557"/>
                </a:solidFill>
                <a:latin typeface="Arial Rounded MT Bold" panose="020F0704030504030204" pitchFamily="34" charset="0"/>
              </a:rPr>
              <a:t>Features</a:t>
            </a:r>
            <a:endParaRPr lang="en-IN" sz="2400" dirty="0">
              <a:solidFill>
                <a:srgbClr val="1D3557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3B4FE9C-7A9A-FD02-B6BC-142E621A2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Registration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Request to authentication authority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Login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Colleagues suggestion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Chat box</a:t>
            </a:r>
          </a:p>
          <a:p>
            <a:r>
              <a:rPr lang="en-US" sz="1600" dirty="0">
                <a:latin typeface="Artifakt Element Medium" panose="020B0603050000020004" pitchFamily="34" charset="0"/>
                <a:ea typeface="Artifakt Element Medium" panose="020B0603050000020004" pitchFamily="34" charset="0"/>
              </a:rPr>
              <a:t>Profile customization</a:t>
            </a:r>
          </a:p>
          <a:p>
            <a:endParaRPr lang="en-US" sz="16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  <a:p>
            <a:endParaRPr lang="en-IN" sz="1600" dirty="0">
              <a:latin typeface="Artifakt Element Medium" panose="020B0603050000020004" pitchFamily="34" charset="0"/>
              <a:ea typeface="Artifakt Element Medium" panose="020B06030500000200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EC2F8267-BF94-B30A-5CF2-97FCE1AD8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0161" y="1362229"/>
            <a:ext cx="3425190" cy="2866871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FCD8B53-29C9-9CCF-635D-3721395EE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B7EBF-F1BC-45B7-8399-064C70BF334E}" type="datetime1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E4E3B15-D5ED-9981-AD34-7716ECAC6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562779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13882</TotalTime>
  <Words>614</Words>
  <Application>Microsoft Office PowerPoint</Application>
  <PresentationFormat>On-screen Show (16:9)</PresentationFormat>
  <Paragraphs>180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Arial</vt:lpstr>
      <vt:lpstr>Calibri Light</vt:lpstr>
      <vt:lpstr>Constantia</vt:lpstr>
      <vt:lpstr>Calibri</vt:lpstr>
      <vt:lpstr>Arial Rounded MT Bold</vt:lpstr>
      <vt:lpstr>Arial Unicode MS</vt:lpstr>
      <vt:lpstr>Artifakt Element Medium</vt:lpstr>
      <vt:lpstr>Wingdings</vt:lpstr>
      <vt:lpstr>Courier New</vt:lpstr>
      <vt:lpstr>Barlow</vt:lpstr>
      <vt:lpstr>Office Theme</vt:lpstr>
      <vt:lpstr>                     8th Semester Project       (UDP-3180701)</vt:lpstr>
      <vt:lpstr>Outline</vt:lpstr>
      <vt:lpstr>Introduction</vt:lpstr>
      <vt:lpstr>Limitations of existing systems</vt:lpstr>
      <vt:lpstr>Proposed solution</vt:lpstr>
      <vt:lpstr>Slide 6</vt:lpstr>
      <vt:lpstr>Slide 7</vt:lpstr>
      <vt:lpstr>Objectives</vt:lpstr>
      <vt:lpstr>Features</vt:lpstr>
      <vt:lpstr>Tools and technology</vt:lpstr>
      <vt:lpstr>Highlights of our work</vt:lpstr>
      <vt:lpstr>Snapshots of work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Conclusion &amp; Future work</vt:lpstr>
      <vt:lpstr>References</vt:lpstr>
      <vt:lpstr>Slide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Groupify</dc:title>
  <dc:creator>HAckeRSHIL</dc:creator>
  <cp:lastModifiedBy>DELL</cp:lastModifiedBy>
  <cp:revision>63</cp:revision>
  <dcterms:modified xsi:type="dcterms:W3CDTF">2023-05-09T05:49:04Z</dcterms:modified>
</cp:coreProperties>
</file>